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15"/>
  </p:notesMasterIdLst>
  <p:sldIdLst>
    <p:sldId id="256" r:id="rId2"/>
    <p:sldId id="258" r:id="rId3"/>
    <p:sldId id="259" r:id="rId4"/>
    <p:sldId id="274" r:id="rId5"/>
    <p:sldId id="262" r:id="rId6"/>
    <p:sldId id="271" r:id="rId7"/>
    <p:sldId id="275" r:id="rId8"/>
    <p:sldId id="263" r:id="rId9"/>
    <p:sldId id="272" r:id="rId10"/>
    <p:sldId id="264" r:id="rId11"/>
    <p:sldId id="273" r:id="rId12"/>
    <p:sldId id="266" r:id="rId13"/>
    <p:sldId id="261" r:id="rId14"/>
  </p:sldIdLst>
  <p:sldSz cx="9144000" cy="5143500" type="screen16x9"/>
  <p:notesSz cx="6858000" cy="9144000"/>
  <p:embeddedFontLst>
    <p:embeddedFont>
      <p:font typeface="Arimo" panose="020B0604020202020204" charset="0"/>
      <p:regular r:id="rId16"/>
      <p:bold r:id="rId17"/>
      <p:italic r:id="rId18"/>
      <p:boldItalic r:id="rId19"/>
    </p:embeddedFont>
    <p:embeddedFont>
      <p:font typeface="Playfair Display SemiBold" panose="020B0604020202020204" charset="0"/>
      <p:regular r:id="rId20"/>
      <p:bold r:id="rId21"/>
      <p:italic r:id="rId22"/>
      <p:boldItalic r:id="rId23"/>
    </p:embeddedFont>
    <p:embeddedFont>
      <p:font typeface="Press Start 2P" panose="020B0604020202020204" charset="0"/>
      <p:regular r:id="rId24"/>
    </p:embeddedFont>
    <p:embeddedFont>
      <p:font typeface="Raleway" pitchFamily="2" charset="0"/>
      <p:regular r:id="rId25"/>
      <p:bold r:id="rId26"/>
      <p:italic r:id="rId27"/>
      <p:boldItalic r:id="rId28"/>
    </p:embeddedFont>
    <p:embeddedFont>
      <p:font typeface="Roboto" panose="02000000000000000000"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683E5A0-DFD9-47D2-9722-7703F8DF74CE}">
  <a:tblStyle styleId="{0683E5A0-DFD9-47D2-9722-7703F8DF74C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96376F3-F6DE-4486-A2AF-8487C2AF10DA}"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1e7cd982bd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1e7cd982bd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9204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1e7cd982bd3_2_219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1e7cd982bd3_2_219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284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1e7cd982bd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1e7cd982bd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6797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1e7cd982bd3_2_219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1e7cd982bd3_2_219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1e7cd982bd3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1e7cd982bd3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1e7cd982bd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1e7cd982bd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1e7cd982bd3_2_219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1e7cd982bd3_2_219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0607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1e7cd982bd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1e7cd982bd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77137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1e7cd982bd3_2_219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1e7cd982bd3_2_219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9521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1e7cd982bd3_2_219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1e7cd982bd3_2_219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4480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1e7cd982bd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1e7cd982bd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4116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1e7cd982bd3_2_219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1e7cd982bd3_2_219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29342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0" name="Google Shape;10;p2"/>
          <p:cNvPicPr preferRelativeResize="0"/>
          <p:nvPr/>
        </p:nvPicPr>
        <p:blipFill>
          <a:blip r:embed="rId3">
            <a:alphaModFix amt="52999"/>
          </a:blip>
          <a:stretch>
            <a:fillRect/>
          </a:stretch>
        </p:blipFill>
        <p:spPr>
          <a:xfrm>
            <a:off x="0" y="0"/>
            <a:ext cx="9144000" cy="5143500"/>
          </a:xfrm>
          <a:prstGeom prst="rect">
            <a:avLst/>
          </a:prstGeom>
          <a:noFill/>
          <a:ln>
            <a:noFill/>
          </a:ln>
        </p:spPr>
      </p:pic>
      <p:sp>
        <p:nvSpPr>
          <p:cNvPr id="11" name="Google Shape;11;p2"/>
          <p:cNvSpPr txBox="1">
            <a:spLocks noGrp="1"/>
          </p:cNvSpPr>
          <p:nvPr>
            <p:ph type="ctrTitle"/>
          </p:nvPr>
        </p:nvSpPr>
        <p:spPr>
          <a:xfrm>
            <a:off x="1142550" y="1570350"/>
            <a:ext cx="6858900" cy="16107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4000">
                <a:latin typeface="Press Start 2P"/>
                <a:ea typeface="Press Start 2P"/>
                <a:cs typeface="Press Start 2P"/>
                <a:sym typeface="Press Start 2P"/>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1142550" y="3092550"/>
            <a:ext cx="6858900" cy="4806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SzPts val="2800"/>
              <a:buNone/>
              <a:defRPr sz="1600">
                <a:solidFill>
                  <a:schemeClr val="dk1"/>
                </a:solidFill>
                <a:latin typeface="Arimo"/>
                <a:ea typeface="Arimo"/>
                <a:cs typeface="Arimo"/>
                <a:sym typeface="Arim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3" name="Google Shape;13;p2"/>
          <p:cNvGrpSpPr/>
          <p:nvPr/>
        </p:nvGrpSpPr>
        <p:grpSpPr>
          <a:xfrm>
            <a:off x="474950" y="-375"/>
            <a:ext cx="238275" cy="940500"/>
            <a:chOff x="474950" y="-375"/>
            <a:chExt cx="238275" cy="940500"/>
          </a:xfrm>
        </p:grpSpPr>
        <p:cxnSp>
          <p:nvCxnSpPr>
            <p:cNvPr id="14" name="Google Shape;14;p2"/>
            <p:cNvCxnSpPr/>
            <p:nvPr/>
          </p:nvCxnSpPr>
          <p:spPr>
            <a:xfrm>
              <a:off x="474950" y="-375"/>
              <a:ext cx="0" cy="940500"/>
            </a:xfrm>
            <a:prstGeom prst="straightConnector1">
              <a:avLst/>
            </a:prstGeom>
            <a:noFill/>
            <a:ln w="19050" cap="flat" cmpd="sng">
              <a:solidFill>
                <a:schemeClr val="dk1"/>
              </a:solidFill>
              <a:prstDash val="solid"/>
              <a:round/>
              <a:headEnd type="none" w="med" len="med"/>
              <a:tailEnd type="none" w="med" len="med"/>
            </a:ln>
          </p:spPr>
        </p:cxnSp>
        <p:cxnSp>
          <p:nvCxnSpPr>
            <p:cNvPr id="15" name="Google Shape;15;p2"/>
            <p:cNvCxnSpPr/>
            <p:nvPr/>
          </p:nvCxnSpPr>
          <p:spPr>
            <a:xfrm>
              <a:off x="713225" y="-375"/>
              <a:ext cx="0" cy="405600"/>
            </a:xfrm>
            <a:prstGeom prst="straightConnector1">
              <a:avLst/>
            </a:prstGeom>
            <a:noFill/>
            <a:ln w="19050" cap="flat" cmpd="sng">
              <a:solidFill>
                <a:schemeClr val="dk1"/>
              </a:solidFill>
              <a:prstDash val="solid"/>
              <a:round/>
              <a:headEnd type="none" w="med" len="med"/>
              <a:tailEnd type="none" w="med" len="med"/>
            </a:ln>
          </p:spPr>
        </p:cxnSp>
      </p:grpSp>
      <p:cxnSp>
        <p:nvCxnSpPr>
          <p:cNvPr id="16" name="Google Shape;16;p2"/>
          <p:cNvCxnSpPr/>
          <p:nvPr/>
        </p:nvCxnSpPr>
        <p:spPr>
          <a:xfrm>
            <a:off x="4572000" y="-12850"/>
            <a:ext cx="0" cy="497700"/>
          </a:xfrm>
          <a:prstGeom prst="straightConnector1">
            <a:avLst/>
          </a:prstGeom>
          <a:noFill/>
          <a:ln w="19050" cap="flat" cmpd="sng">
            <a:solidFill>
              <a:schemeClr val="dk1"/>
            </a:solidFill>
            <a:prstDash val="solid"/>
            <a:round/>
            <a:headEnd type="none" w="med" len="med"/>
            <a:tailEnd type="none" w="med" len="med"/>
          </a:ln>
        </p:spPr>
      </p:cxnSp>
      <p:grpSp>
        <p:nvGrpSpPr>
          <p:cNvPr id="17" name="Google Shape;17;p2"/>
          <p:cNvGrpSpPr/>
          <p:nvPr/>
        </p:nvGrpSpPr>
        <p:grpSpPr>
          <a:xfrm>
            <a:off x="359296" y="1808220"/>
            <a:ext cx="369304" cy="554077"/>
            <a:chOff x="3119125" y="3168075"/>
            <a:chExt cx="419425" cy="629275"/>
          </a:xfrm>
        </p:grpSpPr>
        <p:sp>
          <p:nvSpPr>
            <p:cNvPr id="18" name="Google Shape;18;p2"/>
            <p:cNvSpPr/>
            <p:nvPr/>
          </p:nvSpPr>
          <p:spPr>
            <a:xfrm>
              <a:off x="3119125" y="3168075"/>
              <a:ext cx="419425" cy="629275"/>
            </a:xfrm>
            <a:custGeom>
              <a:avLst/>
              <a:gdLst/>
              <a:ahLst/>
              <a:cxnLst/>
              <a:rect l="l" t="t" r="r" b="b"/>
              <a:pathLst>
                <a:path w="16777" h="25171" extrusionOk="0">
                  <a:moveTo>
                    <a:pt x="2799" y="1"/>
                  </a:moveTo>
                  <a:lnTo>
                    <a:pt x="2799" y="2799"/>
                  </a:lnTo>
                  <a:lnTo>
                    <a:pt x="1" y="2799"/>
                  </a:lnTo>
                  <a:lnTo>
                    <a:pt x="1" y="22372"/>
                  </a:lnTo>
                  <a:lnTo>
                    <a:pt x="2799" y="22372"/>
                  </a:lnTo>
                  <a:lnTo>
                    <a:pt x="2799" y="25170"/>
                  </a:lnTo>
                  <a:lnTo>
                    <a:pt x="5597" y="25170"/>
                  </a:lnTo>
                  <a:lnTo>
                    <a:pt x="5597" y="22372"/>
                  </a:lnTo>
                  <a:lnTo>
                    <a:pt x="8395" y="22372"/>
                  </a:lnTo>
                  <a:lnTo>
                    <a:pt x="8395" y="19574"/>
                  </a:lnTo>
                  <a:lnTo>
                    <a:pt x="11181" y="19574"/>
                  </a:lnTo>
                  <a:lnTo>
                    <a:pt x="11181" y="16777"/>
                  </a:lnTo>
                  <a:lnTo>
                    <a:pt x="13979" y="16777"/>
                  </a:lnTo>
                  <a:lnTo>
                    <a:pt x="13979" y="13979"/>
                  </a:lnTo>
                  <a:lnTo>
                    <a:pt x="16777" y="13979"/>
                  </a:lnTo>
                  <a:lnTo>
                    <a:pt x="16777" y="11193"/>
                  </a:lnTo>
                  <a:lnTo>
                    <a:pt x="13979" y="11193"/>
                  </a:lnTo>
                  <a:lnTo>
                    <a:pt x="13979" y="8395"/>
                  </a:lnTo>
                  <a:lnTo>
                    <a:pt x="11181" y="8395"/>
                  </a:lnTo>
                  <a:lnTo>
                    <a:pt x="11181" y="5597"/>
                  </a:lnTo>
                  <a:lnTo>
                    <a:pt x="8395" y="5597"/>
                  </a:lnTo>
                  <a:lnTo>
                    <a:pt x="8395" y="2799"/>
                  </a:lnTo>
                  <a:lnTo>
                    <a:pt x="5597" y="2799"/>
                  </a:lnTo>
                  <a:lnTo>
                    <a:pt x="55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468575" y="3447875"/>
              <a:ext cx="69975" cy="69975"/>
            </a:xfrm>
            <a:custGeom>
              <a:avLst/>
              <a:gdLst/>
              <a:ahLst/>
              <a:cxnLst/>
              <a:rect l="l" t="t" r="r" b="b"/>
              <a:pathLst>
                <a:path w="2799" h="2799" extrusionOk="0">
                  <a:moveTo>
                    <a:pt x="1" y="1"/>
                  </a:moveTo>
                  <a:lnTo>
                    <a:pt x="1" y="2798"/>
                  </a:lnTo>
                  <a:lnTo>
                    <a:pt x="2799" y="2798"/>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398625" y="33779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398625" y="35172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328975" y="3587175"/>
              <a:ext cx="69975" cy="69975"/>
            </a:xfrm>
            <a:custGeom>
              <a:avLst/>
              <a:gdLst/>
              <a:ahLst/>
              <a:cxnLst/>
              <a:rect l="l" t="t" r="r" b="b"/>
              <a:pathLst>
                <a:path w="2799" h="2799" extrusionOk="0">
                  <a:moveTo>
                    <a:pt x="1" y="1"/>
                  </a:moveTo>
                  <a:lnTo>
                    <a:pt x="1" y="2799"/>
                  </a:lnTo>
                  <a:lnTo>
                    <a:pt x="2798" y="2799"/>
                  </a:lnTo>
                  <a:lnTo>
                    <a:pt x="27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259025" y="365742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28975" y="3307975"/>
              <a:ext cx="69975" cy="69975"/>
            </a:xfrm>
            <a:custGeom>
              <a:avLst/>
              <a:gdLst/>
              <a:ahLst/>
              <a:cxnLst/>
              <a:rect l="l" t="t" r="r" b="b"/>
              <a:pathLst>
                <a:path w="2799" h="2799" extrusionOk="0">
                  <a:moveTo>
                    <a:pt x="1" y="1"/>
                  </a:moveTo>
                  <a:lnTo>
                    <a:pt x="1" y="2799"/>
                  </a:lnTo>
                  <a:lnTo>
                    <a:pt x="2798" y="2799"/>
                  </a:lnTo>
                  <a:lnTo>
                    <a:pt x="27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259025" y="32380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189075" y="316807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189075" y="372737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119125" y="3238025"/>
              <a:ext cx="69975" cy="489375"/>
            </a:xfrm>
            <a:custGeom>
              <a:avLst/>
              <a:gdLst/>
              <a:ahLst/>
              <a:cxnLst/>
              <a:rect l="l" t="t" r="r" b="b"/>
              <a:pathLst>
                <a:path w="2799" h="19575" extrusionOk="0">
                  <a:moveTo>
                    <a:pt x="1" y="1"/>
                  </a:moveTo>
                  <a:lnTo>
                    <a:pt x="1" y="19574"/>
                  </a:lnTo>
                  <a:lnTo>
                    <a:pt x="2799" y="19574"/>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p2"/>
          <p:cNvGrpSpPr/>
          <p:nvPr/>
        </p:nvGrpSpPr>
        <p:grpSpPr>
          <a:xfrm flipH="1">
            <a:off x="7923500" y="-375"/>
            <a:ext cx="238275" cy="785223"/>
            <a:chOff x="474950" y="-375"/>
            <a:chExt cx="238275" cy="940500"/>
          </a:xfrm>
        </p:grpSpPr>
        <p:cxnSp>
          <p:nvCxnSpPr>
            <p:cNvPr id="30" name="Google Shape;30;p2"/>
            <p:cNvCxnSpPr/>
            <p:nvPr/>
          </p:nvCxnSpPr>
          <p:spPr>
            <a:xfrm>
              <a:off x="474950" y="-375"/>
              <a:ext cx="0" cy="940500"/>
            </a:xfrm>
            <a:prstGeom prst="straightConnector1">
              <a:avLst/>
            </a:prstGeom>
            <a:noFill/>
            <a:ln w="19050" cap="flat" cmpd="sng">
              <a:solidFill>
                <a:schemeClr val="dk1"/>
              </a:solidFill>
              <a:prstDash val="solid"/>
              <a:round/>
              <a:headEnd type="none" w="med" len="med"/>
              <a:tailEnd type="none" w="med" len="med"/>
            </a:ln>
          </p:spPr>
        </p:cxnSp>
        <p:cxnSp>
          <p:nvCxnSpPr>
            <p:cNvPr id="31" name="Google Shape;31;p2"/>
            <p:cNvCxnSpPr/>
            <p:nvPr/>
          </p:nvCxnSpPr>
          <p:spPr>
            <a:xfrm>
              <a:off x="713225" y="-375"/>
              <a:ext cx="0" cy="405600"/>
            </a:xfrm>
            <a:prstGeom prst="straightConnector1">
              <a:avLst/>
            </a:prstGeom>
            <a:noFill/>
            <a:ln w="19050" cap="flat" cmpd="sng">
              <a:solidFill>
                <a:schemeClr val="dk1"/>
              </a:solidFill>
              <a:prstDash val="solid"/>
              <a:round/>
              <a:headEnd type="none" w="med" len="med"/>
              <a:tailEnd type="none" w="med" len="med"/>
            </a:ln>
          </p:spPr>
        </p:cxnSp>
      </p:grpSp>
      <p:grpSp>
        <p:nvGrpSpPr>
          <p:cNvPr id="32" name="Google Shape;32;p2"/>
          <p:cNvGrpSpPr/>
          <p:nvPr/>
        </p:nvGrpSpPr>
        <p:grpSpPr>
          <a:xfrm flipH="1">
            <a:off x="8415446" y="1808220"/>
            <a:ext cx="369304" cy="554077"/>
            <a:chOff x="3119125" y="3168075"/>
            <a:chExt cx="419425" cy="629275"/>
          </a:xfrm>
        </p:grpSpPr>
        <p:sp>
          <p:nvSpPr>
            <p:cNvPr id="33" name="Google Shape;33;p2"/>
            <p:cNvSpPr/>
            <p:nvPr/>
          </p:nvSpPr>
          <p:spPr>
            <a:xfrm>
              <a:off x="3119125" y="3168075"/>
              <a:ext cx="419425" cy="629275"/>
            </a:xfrm>
            <a:custGeom>
              <a:avLst/>
              <a:gdLst/>
              <a:ahLst/>
              <a:cxnLst/>
              <a:rect l="l" t="t" r="r" b="b"/>
              <a:pathLst>
                <a:path w="16777" h="25171" extrusionOk="0">
                  <a:moveTo>
                    <a:pt x="2799" y="1"/>
                  </a:moveTo>
                  <a:lnTo>
                    <a:pt x="2799" y="2799"/>
                  </a:lnTo>
                  <a:lnTo>
                    <a:pt x="1" y="2799"/>
                  </a:lnTo>
                  <a:lnTo>
                    <a:pt x="1" y="22372"/>
                  </a:lnTo>
                  <a:lnTo>
                    <a:pt x="2799" y="22372"/>
                  </a:lnTo>
                  <a:lnTo>
                    <a:pt x="2799" y="25170"/>
                  </a:lnTo>
                  <a:lnTo>
                    <a:pt x="5597" y="25170"/>
                  </a:lnTo>
                  <a:lnTo>
                    <a:pt x="5597" y="22372"/>
                  </a:lnTo>
                  <a:lnTo>
                    <a:pt x="8395" y="22372"/>
                  </a:lnTo>
                  <a:lnTo>
                    <a:pt x="8395" y="19574"/>
                  </a:lnTo>
                  <a:lnTo>
                    <a:pt x="11181" y="19574"/>
                  </a:lnTo>
                  <a:lnTo>
                    <a:pt x="11181" y="16777"/>
                  </a:lnTo>
                  <a:lnTo>
                    <a:pt x="13979" y="16777"/>
                  </a:lnTo>
                  <a:lnTo>
                    <a:pt x="13979" y="13979"/>
                  </a:lnTo>
                  <a:lnTo>
                    <a:pt x="16777" y="13979"/>
                  </a:lnTo>
                  <a:lnTo>
                    <a:pt x="16777" y="11193"/>
                  </a:lnTo>
                  <a:lnTo>
                    <a:pt x="13979" y="11193"/>
                  </a:lnTo>
                  <a:lnTo>
                    <a:pt x="13979" y="8395"/>
                  </a:lnTo>
                  <a:lnTo>
                    <a:pt x="11181" y="8395"/>
                  </a:lnTo>
                  <a:lnTo>
                    <a:pt x="11181" y="5597"/>
                  </a:lnTo>
                  <a:lnTo>
                    <a:pt x="8395" y="5597"/>
                  </a:lnTo>
                  <a:lnTo>
                    <a:pt x="8395" y="2799"/>
                  </a:lnTo>
                  <a:lnTo>
                    <a:pt x="5597" y="2799"/>
                  </a:lnTo>
                  <a:lnTo>
                    <a:pt x="55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3468575" y="3447875"/>
              <a:ext cx="69975" cy="69975"/>
            </a:xfrm>
            <a:custGeom>
              <a:avLst/>
              <a:gdLst/>
              <a:ahLst/>
              <a:cxnLst/>
              <a:rect l="l" t="t" r="r" b="b"/>
              <a:pathLst>
                <a:path w="2799" h="2799" extrusionOk="0">
                  <a:moveTo>
                    <a:pt x="1" y="1"/>
                  </a:moveTo>
                  <a:lnTo>
                    <a:pt x="1" y="2798"/>
                  </a:lnTo>
                  <a:lnTo>
                    <a:pt x="2799" y="2798"/>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398625" y="33779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398625" y="35172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328975" y="3587175"/>
              <a:ext cx="69975" cy="69975"/>
            </a:xfrm>
            <a:custGeom>
              <a:avLst/>
              <a:gdLst/>
              <a:ahLst/>
              <a:cxnLst/>
              <a:rect l="l" t="t" r="r" b="b"/>
              <a:pathLst>
                <a:path w="2799" h="2799" extrusionOk="0">
                  <a:moveTo>
                    <a:pt x="1" y="1"/>
                  </a:moveTo>
                  <a:lnTo>
                    <a:pt x="1" y="2799"/>
                  </a:lnTo>
                  <a:lnTo>
                    <a:pt x="2798" y="2799"/>
                  </a:lnTo>
                  <a:lnTo>
                    <a:pt x="27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259025" y="365742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328975" y="3307975"/>
              <a:ext cx="69975" cy="69975"/>
            </a:xfrm>
            <a:custGeom>
              <a:avLst/>
              <a:gdLst/>
              <a:ahLst/>
              <a:cxnLst/>
              <a:rect l="l" t="t" r="r" b="b"/>
              <a:pathLst>
                <a:path w="2799" h="2799" extrusionOk="0">
                  <a:moveTo>
                    <a:pt x="1" y="1"/>
                  </a:moveTo>
                  <a:lnTo>
                    <a:pt x="1" y="2799"/>
                  </a:lnTo>
                  <a:lnTo>
                    <a:pt x="2798" y="2799"/>
                  </a:lnTo>
                  <a:lnTo>
                    <a:pt x="27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259025" y="32380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189075" y="316807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189075" y="372737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119125" y="3238025"/>
              <a:ext cx="69975" cy="489375"/>
            </a:xfrm>
            <a:custGeom>
              <a:avLst/>
              <a:gdLst/>
              <a:ahLst/>
              <a:cxnLst/>
              <a:rect l="l" t="t" r="r" b="b"/>
              <a:pathLst>
                <a:path w="2799" h="19575" extrusionOk="0">
                  <a:moveTo>
                    <a:pt x="1" y="1"/>
                  </a:moveTo>
                  <a:lnTo>
                    <a:pt x="1" y="19574"/>
                  </a:lnTo>
                  <a:lnTo>
                    <a:pt x="2799" y="19574"/>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13_1">
    <p:spTree>
      <p:nvGrpSpPr>
        <p:cNvPr id="1" name="Shape 651"/>
        <p:cNvGrpSpPr/>
        <p:nvPr/>
      </p:nvGrpSpPr>
      <p:grpSpPr>
        <a:xfrm>
          <a:off x="0" y="0"/>
          <a:ext cx="0" cy="0"/>
          <a:chOff x="0" y="0"/>
          <a:chExt cx="0" cy="0"/>
        </a:xfrm>
      </p:grpSpPr>
      <p:pic>
        <p:nvPicPr>
          <p:cNvPr id="652" name="Google Shape;652;p28"/>
          <p:cNvPicPr preferRelativeResize="0"/>
          <p:nvPr/>
        </p:nvPicPr>
        <p:blipFill>
          <a:blip r:embed="rId2">
            <a:alphaModFix/>
          </a:blip>
          <a:stretch>
            <a:fillRect/>
          </a:stretch>
        </p:blipFill>
        <p:spPr>
          <a:xfrm flipH="1">
            <a:off x="0" y="0"/>
            <a:ext cx="9144000" cy="5143500"/>
          </a:xfrm>
          <a:prstGeom prst="rect">
            <a:avLst/>
          </a:prstGeom>
          <a:noFill/>
          <a:ln>
            <a:noFill/>
          </a:ln>
        </p:spPr>
      </p:pic>
      <p:pic>
        <p:nvPicPr>
          <p:cNvPr id="653" name="Google Shape;653;p28"/>
          <p:cNvPicPr preferRelativeResize="0"/>
          <p:nvPr/>
        </p:nvPicPr>
        <p:blipFill>
          <a:blip r:embed="rId3">
            <a:alphaModFix amt="52999"/>
          </a:blip>
          <a:stretch>
            <a:fillRect/>
          </a:stretch>
        </p:blipFill>
        <p:spPr>
          <a:xfrm>
            <a:off x="0" y="0"/>
            <a:ext cx="9144000" cy="5143500"/>
          </a:xfrm>
          <a:prstGeom prst="rect">
            <a:avLst/>
          </a:prstGeom>
          <a:noFill/>
          <a:ln>
            <a:noFill/>
          </a:ln>
        </p:spPr>
      </p:pic>
      <p:cxnSp>
        <p:nvCxnSpPr>
          <p:cNvPr id="654" name="Google Shape;654;p28"/>
          <p:cNvCxnSpPr/>
          <p:nvPr/>
        </p:nvCxnSpPr>
        <p:spPr>
          <a:xfrm>
            <a:off x="673450" y="-375"/>
            <a:ext cx="0" cy="2063700"/>
          </a:xfrm>
          <a:prstGeom prst="straightConnector1">
            <a:avLst/>
          </a:prstGeom>
          <a:noFill/>
          <a:ln w="19050" cap="flat" cmpd="sng">
            <a:solidFill>
              <a:schemeClr val="dk1"/>
            </a:solidFill>
            <a:prstDash val="solid"/>
            <a:round/>
            <a:headEnd type="none" w="med" len="med"/>
            <a:tailEnd type="none" w="med" len="med"/>
          </a:ln>
        </p:spPr>
      </p:cxnSp>
      <p:grpSp>
        <p:nvGrpSpPr>
          <p:cNvPr id="655" name="Google Shape;655;p28"/>
          <p:cNvGrpSpPr/>
          <p:nvPr/>
        </p:nvGrpSpPr>
        <p:grpSpPr>
          <a:xfrm>
            <a:off x="347574" y="2162143"/>
            <a:ext cx="651756" cy="651514"/>
            <a:chOff x="2814625" y="1652725"/>
            <a:chExt cx="2428300" cy="2427400"/>
          </a:xfrm>
        </p:grpSpPr>
        <p:sp>
          <p:nvSpPr>
            <p:cNvPr id="656" name="Google Shape;656;p28"/>
            <p:cNvSpPr/>
            <p:nvPr/>
          </p:nvSpPr>
          <p:spPr>
            <a:xfrm>
              <a:off x="3161400" y="1995900"/>
              <a:ext cx="173550" cy="173575"/>
            </a:xfrm>
            <a:custGeom>
              <a:avLst/>
              <a:gdLst/>
              <a:ahLst/>
              <a:cxnLst/>
              <a:rect l="l" t="t" r="r" b="b"/>
              <a:pathLst>
                <a:path w="6942" h="6943" extrusionOk="0">
                  <a:moveTo>
                    <a:pt x="0" y="1"/>
                  </a:moveTo>
                  <a:lnTo>
                    <a:pt x="0" y="6942"/>
                  </a:lnTo>
                  <a:lnTo>
                    <a:pt x="6942" y="6942"/>
                  </a:lnTo>
                  <a:lnTo>
                    <a:pt x="69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8"/>
            <p:cNvSpPr/>
            <p:nvPr/>
          </p:nvSpPr>
          <p:spPr>
            <a:xfrm>
              <a:off x="2988150" y="2169450"/>
              <a:ext cx="173275" cy="346800"/>
            </a:xfrm>
            <a:custGeom>
              <a:avLst/>
              <a:gdLst/>
              <a:ahLst/>
              <a:cxnLst/>
              <a:rect l="l" t="t" r="r" b="b"/>
              <a:pathLst>
                <a:path w="6931" h="13872" extrusionOk="0">
                  <a:moveTo>
                    <a:pt x="1" y="0"/>
                  </a:moveTo>
                  <a:lnTo>
                    <a:pt x="1" y="6930"/>
                  </a:lnTo>
                  <a:lnTo>
                    <a:pt x="1" y="13871"/>
                  </a:lnTo>
                  <a:lnTo>
                    <a:pt x="6930" y="13871"/>
                  </a:lnTo>
                  <a:lnTo>
                    <a:pt x="6930" y="6930"/>
                  </a:lnTo>
                  <a:lnTo>
                    <a:pt x="69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8"/>
            <p:cNvSpPr/>
            <p:nvPr/>
          </p:nvSpPr>
          <p:spPr>
            <a:xfrm>
              <a:off x="3616500" y="2175100"/>
              <a:ext cx="173875" cy="520325"/>
            </a:xfrm>
            <a:custGeom>
              <a:avLst/>
              <a:gdLst/>
              <a:ahLst/>
              <a:cxnLst/>
              <a:rect l="l" t="t" r="r" b="b"/>
              <a:pathLst>
                <a:path w="6955" h="20813" extrusionOk="0">
                  <a:moveTo>
                    <a:pt x="1" y="0"/>
                  </a:moveTo>
                  <a:lnTo>
                    <a:pt x="1" y="6942"/>
                  </a:lnTo>
                  <a:lnTo>
                    <a:pt x="1" y="13883"/>
                  </a:lnTo>
                  <a:lnTo>
                    <a:pt x="1" y="20813"/>
                  </a:lnTo>
                  <a:lnTo>
                    <a:pt x="6954" y="20813"/>
                  </a:lnTo>
                  <a:lnTo>
                    <a:pt x="6954" y="13883"/>
                  </a:lnTo>
                  <a:lnTo>
                    <a:pt x="6954" y="6942"/>
                  </a:lnTo>
                  <a:lnTo>
                    <a:pt x="6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8"/>
            <p:cNvSpPr/>
            <p:nvPr/>
          </p:nvSpPr>
          <p:spPr>
            <a:xfrm>
              <a:off x="4230875" y="2175100"/>
              <a:ext cx="173250" cy="520325"/>
            </a:xfrm>
            <a:custGeom>
              <a:avLst/>
              <a:gdLst/>
              <a:ahLst/>
              <a:cxnLst/>
              <a:rect l="l" t="t" r="r" b="b"/>
              <a:pathLst>
                <a:path w="6930" h="20813" extrusionOk="0">
                  <a:moveTo>
                    <a:pt x="0" y="0"/>
                  </a:moveTo>
                  <a:lnTo>
                    <a:pt x="0" y="6942"/>
                  </a:lnTo>
                  <a:lnTo>
                    <a:pt x="0" y="13883"/>
                  </a:lnTo>
                  <a:lnTo>
                    <a:pt x="0" y="20813"/>
                  </a:lnTo>
                  <a:lnTo>
                    <a:pt x="6930" y="20813"/>
                  </a:lnTo>
                  <a:lnTo>
                    <a:pt x="6930" y="13883"/>
                  </a:lnTo>
                  <a:lnTo>
                    <a:pt x="6930" y="6942"/>
                  </a:lnTo>
                  <a:lnTo>
                    <a:pt x="69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8"/>
            <p:cNvSpPr/>
            <p:nvPr/>
          </p:nvSpPr>
          <p:spPr>
            <a:xfrm>
              <a:off x="2814625" y="2519200"/>
              <a:ext cx="346800" cy="1040625"/>
            </a:xfrm>
            <a:custGeom>
              <a:avLst/>
              <a:gdLst/>
              <a:ahLst/>
              <a:cxnLst/>
              <a:rect l="l" t="t" r="r" b="b"/>
              <a:pathLst>
                <a:path w="13872" h="41625" extrusionOk="0">
                  <a:moveTo>
                    <a:pt x="1" y="0"/>
                  </a:moveTo>
                  <a:lnTo>
                    <a:pt x="1" y="6930"/>
                  </a:lnTo>
                  <a:lnTo>
                    <a:pt x="1" y="13871"/>
                  </a:lnTo>
                  <a:lnTo>
                    <a:pt x="1" y="20800"/>
                  </a:lnTo>
                  <a:lnTo>
                    <a:pt x="1" y="27742"/>
                  </a:lnTo>
                  <a:lnTo>
                    <a:pt x="6942" y="27742"/>
                  </a:lnTo>
                  <a:lnTo>
                    <a:pt x="6942" y="20800"/>
                  </a:lnTo>
                  <a:lnTo>
                    <a:pt x="6942" y="13871"/>
                  </a:lnTo>
                  <a:lnTo>
                    <a:pt x="6942" y="6930"/>
                  </a:lnTo>
                  <a:lnTo>
                    <a:pt x="6942" y="0"/>
                  </a:lnTo>
                  <a:close/>
                  <a:moveTo>
                    <a:pt x="6942" y="27742"/>
                  </a:moveTo>
                  <a:lnTo>
                    <a:pt x="6942" y="34671"/>
                  </a:lnTo>
                  <a:lnTo>
                    <a:pt x="6942" y="41624"/>
                  </a:lnTo>
                  <a:lnTo>
                    <a:pt x="13871" y="41624"/>
                  </a:lnTo>
                  <a:lnTo>
                    <a:pt x="13871" y="34671"/>
                  </a:lnTo>
                  <a:lnTo>
                    <a:pt x="13871" y="2774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8"/>
            <p:cNvSpPr/>
            <p:nvPr/>
          </p:nvSpPr>
          <p:spPr>
            <a:xfrm>
              <a:off x="3161400" y="3559800"/>
              <a:ext cx="173550" cy="173550"/>
            </a:xfrm>
            <a:custGeom>
              <a:avLst/>
              <a:gdLst/>
              <a:ahLst/>
              <a:cxnLst/>
              <a:rect l="l" t="t" r="r" b="b"/>
              <a:pathLst>
                <a:path w="6942" h="6942" extrusionOk="0">
                  <a:moveTo>
                    <a:pt x="0" y="0"/>
                  </a:moveTo>
                  <a:lnTo>
                    <a:pt x="0" y="6942"/>
                  </a:lnTo>
                  <a:lnTo>
                    <a:pt x="6942" y="6942"/>
                  </a:lnTo>
                  <a:lnTo>
                    <a:pt x="69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8"/>
            <p:cNvSpPr/>
            <p:nvPr/>
          </p:nvSpPr>
          <p:spPr>
            <a:xfrm>
              <a:off x="3334925" y="3733325"/>
              <a:ext cx="347100" cy="173250"/>
            </a:xfrm>
            <a:custGeom>
              <a:avLst/>
              <a:gdLst/>
              <a:ahLst/>
              <a:cxnLst/>
              <a:rect l="l" t="t" r="r" b="b"/>
              <a:pathLst>
                <a:path w="13884" h="6930" extrusionOk="0">
                  <a:moveTo>
                    <a:pt x="1" y="1"/>
                  </a:moveTo>
                  <a:lnTo>
                    <a:pt x="1" y="6930"/>
                  </a:lnTo>
                  <a:lnTo>
                    <a:pt x="13883" y="6930"/>
                  </a:lnTo>
                  <a:lnTo>
                    <a:pt x="13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8"/>
            <p:cNvSpPr/>
            <p:nvPr/>
          </p:nvSpPr>
          <p:spPr>
            <a:xfrm>
              <a:off x="4375525" y="3733325"/>
              <a:ext cx="346800" cy="173250"/>
            </a:xfrm>
            <a:custGeom>
              <a:avLst/>
              <a:gdLst/>
              <a:ahLst/>
              <a:cxnLst/>
              <a:rect l="l" t="t" r="r" b="b"/>
              <a:pathLst>
                <a:path w="13872" h="6930" extrusionOk="0">
                  <a:moveTo>
                    <a:pt x="1" y="1"/>
                  </a:moveTo>
                  <a:lnTo>
                    <a:pt x="1" y="6930"/>
                  </a:lnTo>
                  <a:lnTo>
                    <a:pt x="13872" y="6930"/>
                  </a:lnTo>
                  <a:lnTo>
                    <a:pt x="138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8"/>
            <p:cNvSpPr/>
            <p:nvPr/>
          </p:nvSpPr>
          <p:spPr>
            <a:xfrm>
              <a:off x="4722300" y="3559800"/>
              <a:ext cx="173275" cy="173550"/>
            </a:xfrm>
            <a:custGeom>
              <a:avLst/>
              <a:gdLst/>
              <a:ahLst/>
              <a:cxnLst/>
              <a:rect l="l" t="t" r="r" b="b"/>
              <a:pathLst>
                <a:path w="6931" h="6942" extrusionOk="0">
                  <a:moveTo>
                    <a:pt x="1" y="0"/>
                  </a:moveTo>
                  <a:lnTo>
                    <a:pt x="1" y="6942"/>
                  </a:lnTo>
                  <a:lnTo>
                    <a:pt x="6930" y="6942"/>
                  </a:lnTo>
                  <a:lnTo>
                    <a:pt x="69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8"/>
            <p:cNvSpPr/>
            <p:nvPr/>
          </p:nvSpPr>
          <p:spPr>
            <a:xfrm>
              <a:off x="4895850" y="3212725"/>
              <a:ext cx="173550" cy="347100"/>
            </a:xfrm>
            <a:custGeom>
              <a:avLst/>
              <a:gdLst/>
              <a:ahLst/>
              <a:cxnLst/>
              <a:rect l="l" t="t" r="r" b="b"/>
              <a:pathLst>
                <a:path w="6942" h="13884" extrusionOk="0">
                  <a:moveTo>
                    <a:pt x="0" y="1"/>
                  </a:moveTo>
                  <a:lnTo>
                    <a:pt x="0" y="6954"/>
                  </a:lnTo>
                  <a:lnTo>
                    <a:pt x="0" y="13883"/>
                  </a:lnTo>
                  <a:lnTo>
                    <a:pt x="6941" y="13883"/>
                  </a:lnTo>
                  <a:lnTo>
                    <a:pt x="6941" y="6954"/>
                  </a:lnTo>
                  <a:lnTo>
                    <a:pt x="69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8"/>
            <p:cNvSpPr/>
            <p:nvPr/>
          </p:nvSpPr>
          <p:spPr>
            <a:xfrm>
              <a:off x="5069375" y="2519200"/>
              <a:ext cx="173550" cy="693550"/>
            </a:xfrm>
            <a:custGeom>
              <a:avLst/>
              <a:gdLst/>
              <a:ahLst/>
              <a:cxnLst/>
              <a:rect l="l" t="t" r="r" b="b"/>
              <a:pathLst>
                <a:path w="6942" h="27742" extrusionOk="0">
                  <a:moveTo>
                    <a:pt x="0" y="0"/>
                  </a:moveTo>
                  <a:lnTo>
                    <a:pt x="0" y="6930"/>
                  </a:lnTo>
                  <a:lnTo>
                    <a:pt x="0" y="13871"/>
                  </a:lnTo>
                  <a:lnTo>
                    <a:pt x="0" y="20800"/>
                  </a:lnTo>
                  <a:lnTo>
                    <a:pt x="0" y="27742"/>
                  </a:lnTo>
                  <a:lnTo>
                    <a:pt x="6942" y="27742"/>
                  </a:lnTo>
                  <a:lnTo>
                    <a:pt x="6942" y="20800"/>
                  </a:lnTo>
                  <a:lnTo>
                    <a:pt x="6942" y="13871"/>
                  </a:lnTo>
                  <a:lnTo>
                    <a:pt x="6942" y="6930"/>
                  </a:lnTo>
                  <a:lnTo>
                    <a:pt x="69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8"/>
            <p:cNvSpPr/>
            <p:nvPr/>
          </p:nvSpPr>
          <p:spPr>
            <a:xfrm>
              <a:off x="4895850" y="2172425"/>
              <a:ext cx="173550" cy="346800"/>
            </a:xfrm>
            <a:custGeom>
              <a:avLst/>
              <a:gdLst/>
              <a:ahLst/>
              <a:cxnLst/>
              <a:rect l="l" t="t" r="r" b="b"/>
              <a:pathLst>
                <a:path w="6942" h="13872" extrusionOk="0">
                  <a:moveTo>
                    <a:pt x="0" y="0"/>
                  </a:moveTo>
                  <a:lnTo>
                    <a:pt x="0" y="6930"/>
                  </a:lnTo>
                  <a:lnTo>
                    <a:pt x="0" y="13871"/>
                  </a:lnTo>
                  <a:lnTo>
                    <a:pt x="6941" y="13871"/>
                  </a:lnTo>
                  <a:lnTo>
                    <a:pt x="6941" y="6930"/>
                  </a:lnTo>
                  <a:lnTo>
                    <a:pt x="69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8"/>
            <p:cNvSpPr/>
            <p:nvPr/>
          </p:nvSpPr>
          <p:spPr>
            <a:xfrm>
              <a:off x="4722300" y="1998875"/>
              <a:ext cx="173275" cy="173575"/>
            </a:xfrm>
            <a:custGeom>
              <a:avLst/>
              <a:gdLst/>
              <a:ahLst/>
              <a:cxnLst/>
              <a:rect l="l" t="t" r="r" b="b"/>
              <a:pathLst>
                <a:path w="6931" h="6943" extrusionOk="0">
                  <a:moveTo>
                    <a:pt x="1" y="1"/>
                  </a:moveTo>
                  <a:lnTo>
                    <a:pt x="1" y="6942"/>
                  </a:lnTo>
                  <a:lnTo>
                    <a:pt x="6930" y="6942"/>
                  </a:lnTo>
                  <a:lnTo>
                    <a:pt x="6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p:nvPr/>
          </p:nvSpPr>
          <p:spPr>
            <a:xfrm>
              <a:off x="3334925" y="1652725"/>
              <a:ext cx="1387400" cy="346175"/>
            </a:xfrm>
            <a:custGeom>
              <a:avLst/>
              <a:gdLst/>
              <a:ahLst/>
              <a:cxnLst/>
              <a:rect l="l" t="t" r="r" b="b"/>
              <a:pathLst>
                <a:path w="55496" h="13847" extrusionOk="0">
                  <a:moveTo>
                    <a:pt x="6954" y="0"/>
                  </a:moveTo>
                  <a:lnTo>
                    <a:pt x="6954" y="6799"/>
                  </a:lnTo>
                  <a:lnTo>
                    <a:pt x="1" y="6799"/>
                  </a:lnTo>
                  <a:lnTo>
                    <a:pt x="1" y="13728"/>
                  </a:lnTo>
                  <a:lnTo>
                    <a:pt x="6954" y="13728"/>
                  </a:lnTo>
                  <a:lnTo>
                    <a:pt x="6954" y="6929"/>
                  </a:lnTo>
                  <a:lnTo>
                    <a:pt x="48554" y="6929"/>
                  </a:lnTo>
                  <a:lnTo>
                    <a:pt x="48554" y="13847"/>
                  </a:lnTo>
                  <a:lnTo>
                    <a:pt x="55496" y="13847"/>
                  </a:lnTo>
                  <a:lnTo>
                    <a:pt x="55496" y="6918"/>
                  </a:lnTo>
                  <a:lnTo>
                    <a:pt x="48554" y="6918"/>
                  </a:lnTo>
                  <a:lnTo>
                    <a:pt x="485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8"/>
            <p:cNvSpPr/>
            <p:nvPr/>
          </p:nvSpPr>
          <p:spPr>
            <a:xfrm>
              <a:off x="3682000" y="3906550"/>
              <a:ext cx="693550" cy="173575"/>
            </a:xfrm>
            <a:custGeom>
              <a:avLst/>
              <a:gdLst/>
              <a:ahLst/>
              <a:cxnLst/>
              <a:rect l="l" t="t" r="r" b="b"/>
              <a:pathLst>
                <a:path w="27742" h="6943" extrusionOk="0">
                  <a:moveTo>
                    <a:pt x="0" y="1"/>
                  </a:moveTo>
                  <a:lnTo>
                    <a:pt x="0" y="6942"/>
                  </a:lnTo>
                  <a:lnTo>
                    <a:pt x="27742" y="6942"/>
                  </a:lnTo>
                  <a:lnTo>
                    <a:pt x="27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8"/>
            <p:cNvSpPr/>
            <p:nvPr/>
          </p:nvSpPr>
          <p:spPr>
            <a:xfrm>
              <a:off x="3682000" y="3186225"/>
              <a:ext cx="693550" cy="173575"/>
            </a:xfrm>
            <a:custGeom>
              <a:avLst/>
              <a:gdLst/>
              <a:ahLst/>
              <a:cxnLst/>
              <a:rect l="l" t="t" r="r" b="b"/>
              <a:pathLst>
                <a:path w="27742" h="6943" extrusionOk="0">
                  <a:moveTo>
                    <a:pt x="0" y="1"/>
                  </a:moveTo>
                  <a:lnTo>
                    <a:pt x="0" y="6942"/>
                  </a:lnTo>
                  <a:lnTo>
                    <a:pt x="27742" y="6942"/>
                  </a:lnTo>
                  <a:lnTo>
                    <a:pt x="27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p:nvPr/>
          </p:nvSpPr>
          <p:spPr>
            <a:xfrm>
              <a:off x="4375525" y="3013000"/>
              <a:ext cx="173275" cy="173250"/>
            </a:xfrm>
            <a:custGeom>
              <a:avLst/>
              <a:gdLst/>
              <a:ahLst/>
              <a:cxnLst/>
              <a:rect l="l" t="t" r="r" b="b"/>
              <a:pathLst>
                <a:path w="6931" h="6930" extrusionOk="0">
                  <a:moveTo>
                    <a:pt x="1" y="1"/>
                  </a:moveTo>
                  <a:lnTo>
                    <a:pt x="1" y="6930"/>
                  </a:lnTo>
                  <a:lnTo>
                    <a:pt x="6930" y="6930"/>
                  </a:lnTo>
                  <a:lnTo>
                    <a:pt x="6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8"/>
            <p:cNvSpPr/>
            <p:nvPr/>
          </p:nvSpPr>
          <p:spPr>
            <a:xfrm>
              <a:off x="3508750" y="3013000"/>
              <a:ext cx="173275" cy="173250"/>
            </a:xfrm>
            <a:custGeom>
              <a:avLst/>
              <a:gdLst/>
              <a:ahLst/>
              <a:cxnLst/>
              <a:rect l="l" t="t" r="r" b="b"/>
              <a:pathLst>
                <a:path w="6931" h="6930" extrusionOk="0">
                  <a:moveTo>
                    <a:pt x="1" y="1"/>
                  </a:moveTo>
                  <a:lnTo>
                    <a:pt x="1" y="6930"/>
                  </a:lnTo>
                  <a:lnTo>
                    <a:pt x="6930" y="6930"/>
                  </a:lnTo>
                  <a:lnTo>
                    <a:pt x="6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74" name="Google Shape;674;p28"/>
          <p:cNvCxnSpPr/>
          <p:nvPr/>
        </p:nvCxnSpPr>
        <p:spPr>
          <a:xfrm>
            <a:off x="7790475" y="-375"/>
            <a:ext cx="0" cy="1141500"/>
          </a:xfrm>
          <a:prstGeom prst="straightConnector1">
            <a:avLst/>
          </a:prstGeom>
          <a:noFill/>
          <a:ln w="19050" cap="flat" cmpd="sng">
            <a:solidFill>
              <a:schemeClr val="dk1"/>
            </a:solidFill>
            <a:prstDash val="solid"/>
            <a:round/>
            <a:headEnd type="none" w="med" len="med"/>
            <a:tailEnd type="none" w="med" len="med"/>
          </a:ln>
        </p:spPr>
      </p:cxnSp>
      <p:sp>
        <p:nvSpPr>
          <p:cNvPr id="675" name="Google Shape;675;p28"/>
          <p:cNvSpPr/>
          <p:nvPr/>
        </p:nvSpPr>
        <p:spPr>
          <a:xfrm>
            <a:off x="7485850" y="1209899"/>
            <a:ext cx="609257" cy="554057"/>
          </a:xfrm>
          <a:custGeom>
            <a:avLst/>
            <a:gdLst/>
            <a:ahLst/>
            <a:cxnLst/>
            <a:rect l="l" t="t" r="r" b="b"/>
            <a:pathLst>
              <a:path w="46767" h="42538" extrusionOk="0">
                <a:moveTo>
                  <a:pt x="8494" y="1"/>
                </a:moveTo>
                <a:lnTo>
                  <a:pt x="8494" y="4247"/>
                </a:lnTo>
                <a:lnTo>
                  <a:pt x="4230" y="4247"/>
                </a:lnTo>
                <a:lnTo>
                  <a:pt x="4230" y="8512"/>
                </a:lnTo>
                <a:lnTo>
                  <a:pt x="1" y="8512"/>
                </a:lnTo>
                <a:lnTo>
                  <a:pt x="1" y="12758"/>
                </a:lnTo>
                <a:lnTo>
                  <a:pt x="1" y="17022"/>
                </a:lnTo>
                <a:lnTo>
                  <a:pt x="1" y="21269"/>
                </a:lnTo>
                <a:lnTo>
                  <a:pt x="4230" y="21269"/>
                </a:lnTo>
                <a:lnTo>
                  <a:pt x="4230" y="25516"/>
                </a:lnTo>
                <a:lnTo>
                  <a:pt x="8494" y="25516"/>
                </a:lnTo>
                <a:lnTo>
                  <a:pt x="8494" y="29780"/>
                </a:lnTo>
                <a:lnTo>
                  <a:pt x="12758" y="29780"/>
                </a:lnTo>
                <a:lnTo>
                  <a:pt x="12758" y="34027"/>
                </a:lnTo>
                <a:lnTo>
                  <a:pt x="16987" y="34027"/>
                </a:lnTo>
                <a:lnTo>
                  <a:pt x="16987" y="38273"/>
                </a:lnTo>
                <a:lnTo>
                  <a:pt x="21252" y="38273"/>
                </a:lnTo>
                <a:lnTo>
                  <a:pt x="21252" y="42537"/>
                </a:lnTo>
                <a:lnTo>
                  <a:pt x="25516" y="42537"/>
                </a:lnTo>
                <a:lnTo>
                  <a:pt x="25516" y="38273"/>
                </a:lnTo>
                <a:lnTo>
                  <a:pt x="29745" y="38273"/>
                </a:lnTo>
                <a:lnTo>
                  <a:pt x="29745" y="34027"/>
                </a:lnTo>
                <a:lnTo>
                  <a:pt x="34009" y="34027"/>
                </a:lnTo>
                <a:lnTo>
                  <a:pt x="34009" y="29780"/>
                </a:lnTo>
                <a:lnTo>
                  <a:pt x="38273" y="29780"/>
                </a:lnTo>
                <a:lnTo>
                  <a:pt x="38273" y="25516"/>
                </a:lnTo>
                <a:lnTo>
                  <a:pt x="42520" y="25516"/>
                </a:lnTo>
                <a:lnTo>
                  <a:pt x="42520" y="21269"/>
                </a:lnTo>
                <a:lnTo>
                  <a:pt x="46767" y="21269"/>
                </a:lnTo>
                <a:lnTo>
                  <a:pt x="46767" y="17022"/>
                </a:lnTo>
                <a:lnTo>
                  <a:pt x="46767" y="12758"/>
                </a:lnTo>
                <a:lnTo>
                  <a:pt x="46767" y="8512"/>
                </a:lnTo>
                <a:lnTo>
                  <a:pt x="42520" y="8512"/>
                </a:lnTo>
                <a:lnTo>
                  <a:pt x="42520" y="4247"/>
                </a:lnTo>
                <a:lnTo>
                  <a:pt x="38273" y="4247"/>
                </a:lnTo>
                <a:lnTo>
                  <a:pt x="38273" y="1"/>
                </a:lnTo>
                <a:lnTo>
                  <a:pt x="29745" y="1"/>
                </a:lnTo>
                <a:lnTo>
                  <a:pt x="29745" y="4247"/>
                </a:lnTo>
                <a:lnTo>
                  <a:pt x="25516" y="4247"/>
                </a:lnTo>
                <a:lnTo>
                  <a:pt x="25516" y="8512"/>
                </a:lnTo>
                <a:lnTo>
                  <a:pt x="21252" y="8512"/>
                </a:lnTo>
                <a:lnTo>
                  <a:pt x="21252" y="4247"/>
                </a:lnTo>
                <a:lnTo>
                  <a:pt x="16987" y="4247"/>
                </a:lnTo>
                <a:lnTo>
                  <a:pt x="169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4"/>
        <p:cNvGrpSpPr/>
        <p:nvPr/>
      </p:nvGrpSpPr>
      <p:grpSpPr>
        <a:xfrm>
          <a:off x="0" y="0"/>
          <a:ext cx="0" cy="0"/>
          <a:chOff x="0" y="0"/>
          <a:chExt cx="0" cy="0"/>
        </a:xfrm>
      </p:grpSpPr>
      <p:pic>
        <p:nvPicPr>
          <p:cNvPr id="45" name="Google Shape;45;p3"/>
          <p:cNvPicPr preferRelativeResize="0"/>
          <p:nvPr/>
        </p:nvPicPr>
        <p:blipFill>
          <a:blip r:embed="rId2">
            <a:alphaModFix/>
          </a:blip>
          <a:stretch>
            <a:fillRect/>
          </a:stretch>
        </p:blipFill>
        <p:spPr>
          <a:xfrm flipH="1">
            <a:off x="0" y="0"/>
            <a:ext cx="9144000" cy="5143500"/>
          </a:xfrm>
          <a:prstGeom prst="rect">
            <a:avLst/>
          </a:prstGeom>
          <a:noFill/>
          <a:ln>
            <a:noFill/>
          </a:ln>
        </p:spPr>
      </p:pic>
      <p:pic>
        <p:nvPicPr>
          <p:cNvPr id="46" name="Google Shape;46;p3"/>
          <p:cNvPicPr preferRelativeResize="0"/>
          <p:nvPr/>
        </p:nvPicPr>
        <p:blipFill>
          <a:blip r:embed="rId3">
            <a:alphaModFix amt="52999"/>
          </a:blip>
          <a:stretch>
            <a:fillRect/>
          </a:stretch>
        </p:blipFill>
        <p:spPr>
          <a:xfrm>
            <a:off x="0" y="0"/>
            <a:ext cx="9144000" cy="5143500"/>
          </a:xfrm>
          <a:prstGeom prst="rect">
            <a:avLst/>
          </a:prstGeom>
          <a:noFill/>
          <a:ln>
            <a:noFill/>
          </a:ln>
        </p:spPr>
      </p:pic>
      <p:sp>
        <p:nvSpPr>
          <p:cNvPr id="47" name="Google Shape;47;p3"/>
          <p:cNvSpPr txBox="1">
            <a:spLocks noGrp="1"/>
          </p:cNvSpPr>
          <p:nvPr>
            <p:ph type="title"/>
          </p:nvPr>
        </p:nvSpPr>
        <p:spPr>
          <a:xfrm>
            <a:off x="2100150" y="2305900"/>
            <a:ext cx="4943700" cy="1755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 name="Google Shape;48;p3"/>
          <p:cNvSpPr txBox="1">
            <a:spLocks noGrp="1"/>
          </p:cNvSpPr>
          <p:nvPr>
            <p:ph type="title" idx="2" hasCustomPrompt="1"/>
          </p:nvPr>
        </p:nvSpPr>
        <p:spPr>
          <a:xfrm>
            <a:off x="3502800" y="1211363"/>
            <a:ext cx="2138400" cy="12291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6000"/>
              <a:buNone/>
              <a:defRPr sz="6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cxnSp>
        <p:nvCxnSpPr>
          <p:cNvPr id="49" name="Google Shape;49;p3"/>
          <p:cNvCxnSpPr/>
          <p:nvPr/>
        </p:nvCxnSpPr>
        <p:spPr>
          <a:xfrm>
            <a:off x="4572000" y="4465700"/>
            <a:ext cx="0" cy="7278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5"/>
        <p:cNvGrpSpPr/>
        <p:nvPr/>
      </p:nvGrpSpPr>
      <p:grpSpPr>
        <a:xfrm>
          <a:off x="0" y="0"/>
          <a:ext cx="0" cy="0"/>
          <a:chOff x="0" y="0"/>
          <a:chExt cx="0" cy="0"/>
        </a:xfrm>
      </p:grpSpPr>
      <p:pic>
        <p:nvPicPr>
          <p:cNvPr id="56" name="Google Shape;56;p5"/>
          <p:cNvPicPr preferRelativeResize="0"/>
          <p:nvPr/>
        </p:nvPicPr>
        <p:blipFill>
          <a:blip r:embed="rId2">
            <a:alphaModFix/>
          </a:blip>
          <a:stretch>
            <a:fillRect/>
          </a:stretch>
        </p:blipFill>
        <p:spPr>
          <a:xfrm flipH="1">
            <a:off x="0" y="0"/>
            <a:ext cx="9144000" cy="5143500"/>
          </a:xfrm>
          <a:prstGeom prst="rect">
            <a:avLst/>
          </a:prstGeom>
          <a:noFill/>
          <a:ln>
            <a:noFill/>
          </a:ln>
        </p:spPr>
      </p:pic>
      <p:pic>
        <p:nvPicPr>
          <p:cNvPr id="57" name="Google Shape;57;p5"/>
          <p:cNvPicPr preferRelativeResize="0"/>
          <p:nvPr/>
        </p:nvPicPr>
        <p:blipFill>
          <a:blip r:embed="rId3">
            <a:alphaModFix amt="52999"/>
          </a:blip>
          <a:stretch>
            <a:fillRect/>
          </a:stretch>
        </p:blipFill>
        <p:spPr>
          <a:xfrm>
            <a:off x="0" y="0"/>
            <a:ext cx="9144000" cy="5143500"/>
          </a:xfrm>
          <a:prstGeom prst="rect">
            <a:avLst/>
          </a:prstGeom>
          <a:noFill/>
          <a:ln>
            <a:noFill/>
          </a:ln>
        </p:spPr>
      </p:pic>
      <p:sp>
        <p:nvSpPr>
          <p:cNvPr id="58" name="Google Shape;58;p5"/>
          <p:cNvSpPr txBox="1">
            <a:spLocks noGrp="1"/>
          </p:cNvSpPr>
          <p:nvPr>
            <p:ph type="title"/>
          </p:nvPr>
        </p:nvSpPr>
        <p:spPr>
          <a:xfrm>
            <a:off x="713225" y="484425"/>
            <a:ext cx="7717500" cy="51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sz="2700"/>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endParaRPr/>
          </a:p>
        </p:txBody>
      </p:sp>
      <p:sp>
        <p:nvSpPr>
          <p:cNvPr id="59" name="Google Shape;59;p5"/>
          <p:cNvSpPr txBox="1">
            <a:spLocks noGrp="1"/>
          </p:cNvSpPr>
          <p:nvPr>
            <p:ph type="subTitle" idx="1"/>
          </p:nvPr>
        </p:nvSpPr>
        <p:spPr>
          <a:xfrm>
            <a:off x="750751" y="1767000"/>
            <a:ext cx="35769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7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60" name="Google Shape;60;p5"/>
          <p:cNvSpPr txBox="1">
            <a:spLocks noGrp="1"/>
          </p:cNvSpPr>
          <p:nvPr>
            <p:ph type="subTitle" idx="2"/>
          </p:nvPr>
        </p:nvSpPr>
        <p:spPr>
          <a:xfrm>
            <a:off x="4816349" y="1767000"/>
            <a:ext cx="35769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7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61" name="Google Shape;61;p5"/>
          <p:cNvSpPr txBox="1">
            <a:spLocks noGrp="1"/>
          </p:cNvSpPr>
          <p:nvPr>
            <p:ph type="subTitle" idx="3"/>
          </p:nvPr>
        </p:nvSpPr>
        <p:spPr>
          <a:xfrm>
            <a:off x="750751" y="2431125"/>
            <a:ext cx="3576900" cy="144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2" name="Google Shape;62;p5"/>
          <p:cNvSpPr txBox="1">
            <a:spLocks noGrp="1"/>
          </p:cNvSpPr>
          <p:nvPr>
            <p:ph type="subTitle" idx="4"/>
          </p:nvPr>
        </p:nvSpPr>
        <p:spPr>
          <a:xfrm>
            <a:off x="4816349" y="2431125"/>
            <a:ext cx="3576900" cy="144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63" name="Google Shape;63;p5"/>
          <p:cNvGrpSpPr/>
          <p:nvPr/>
        </p:nvGrpSpPr>
        <p:grpSpPr>
          <a:xfrm>
            <a:off x="444850" y="-375"/>
            <a:ext cx="238275" cy="1216255"/>
            <a:chOff x="474950" y="-375"/>
            <a:chExt cx="238275" cy="940500"/>
          </a:xfrm>
        </p:grpSpPr>
        <p:cxnSp>
          <p:nvCxnSpPr>
            <p:cNvPr id="64" name="Google Shape;64;p5"/>
            <p:cNvCxnSpPr/>
            <p:nvPr/>
          </p:nvCxnSpPr>
          <p:spPr>
            <a:xfrm>
              <a:off x="474950" y="-375"/>
              <a:ext cx="0" cy="940500"/>
            </a:xfrm>
            <a:prstGeom prst="straightConnector1">
              <a:avLst/>
            </a:prstGeom>
            <a:noFill/>
            <a:ln w="19050" cap="flat" cmpd="sng">
              <a:solidFill>
                <a:schemeClr val="dk1"/>
              </a:solidFill>
              <a:prstDash val="solid"/>
              <a:round/>
              <a:headEnd type="none" w="med" len="med"/>
              <a:tailEnd type="none" w="med" len="med"/>
            </a:ln>
          </p:spPr>
        </p:cxnSp>
        <p:cxnSp>
          <p:nvCxnSpPr>
            <p:cNvPr id="65" name="Google Shape;65;p5"/>
            <p:cNvCxnSpPr/>
            <p:nvPr/>
          </p:nvCxnSpPr>
          <p:spPr>
            <a:xfrm>
              <a:off x="713225" y="-375"/>
              <a:ext cx="0" cy="405600"/>
            </a:xfrm>
            <a:prstGeom prst="straightConnector1">
              <a:avLst/>
            </a:prstGeom>
            <a:noFill/>
            <a:ln w="19050" cap="flat" cmpd="sng">
              <a:solidFill>
                <a:schemeClr val="dk1"/>
              </a:solidFill>
              <a:prstDash val="solid"/>
              <a:round/>
              <a:headEnd type="none" w="med" len="med"/>
              <a:tailEnd type="none" w="med" len="med"/>
            </a:ln>
          </p:spPr>
        </p:cxnSp>
      </p:grpSp>
      <p:cxnSp>
        <p:nvCxnSpPr>
          <p:cNvPr id="66" name="Google Shape;66;p5"/>
          <p:cNvCxnSpPr/>
          <p:nvPr/>
        </p:nvCxnSpPr>
        <p:spPr>
          <a:xfrm rot="10800000">
            <a:off x="4590800" y="4733100"/>
            <a:ext cx="0" cy="410400"/>
          </a:xfrm>
          <a:prstGeom prst="straightConnector1">
            <a:avLst/>
          </a:prstGeom>
          <a:noFill/>
          <a:ln w="19050" cap="flat" cmpd="sng">
            <a:solidFill>
              <a:schemeClr val="dk1"/>
            </a:solidFill>
            <a:prstDash val="solid"/>
            <a:round/>
            <a:headEnd type="none" w="med" len="med"/>
            <a:tailEnd type="none" w="med" len="med"/>
          </a:ln>
        </p:spPr>
      </p:cxnSp>
      <p:cxnSp>
        <p:nvCxnSpPr>
          <p:cNvPr id="67" name="Google Shape;67;p5"/>
          <p:cNvCxnSpPr/>
          <p:nvPr/>
        </p:nvCxnSpPr>
        <p:spPr>
          <a:xfrm>
            <a:off x="8701025" y="0"/>
            <a:ext cx="0" cy="762600"/>
          </a:xfrm>
          <a:prstGeom prst="straightConnector1">
            <a:avLst/>
          </a:prstGeom>
          <a:noFill/>
          <a:ln w="19050" cap="flat" cmpd="sng">
            <a:solidFill>
              <a:schemeClr val="dk1"/>
            </a:solidFill>
            <a:prstDash val="solid"/>
            <a:round/>
            <a:headEnd type="none" w="med" len="med"/>
            <a:tailEnd type="none" w="med" len="med"/>
          </a:ln>
        </p:spPr>
      </p:cxnSp>
      <p:grpSp>
        <p:nvGrpSpPr>
          <p:cNvPr id="68" name="Google Shape;68;p5"/>
          <p:cNvGrpSpPr/>
          <p:nvPr/>
        </p:nvGrpSpPr>
        <p:grpSpPr>
          <a:xfrm rot="10800000" flipH="1">
            <a:off x="8473146" y="860389"/>
            <a:ext cx="455742" cy="385444"/>
            <a:chOff x="4052875" y="1592600"/>
            <a:chExt cx="737925" cy="624200"/>
          </a:xfrm>
        </p:grpSpPr>
        <p:sp>
          <p:nvSpPr>
            <p:cNvPr id="69" name="Google Shape;69;p5"/>
            <p:cNvSpPr/>
            <p:nvPr/>
          </p:nvSpPr>
          <p:spPr>
            <a:xfrm>
              <a:off x="4052875" y="1592600"/>
              <a:ext cx="737925" cy="624200"/>
            </a:xfrm>
            <a:custGeom>
              <a:avLst/>
              <a:gdLst/>
              <a:ahLst/>
              <a:cxnLst/>
              <a:rect l="l" t="t" r="r" b="b"/>
              <a:pathLst>
                <a:path w="29517" h="24968" extrusionOk="0">
                  <a:moveTo>
                    <a:pt x="13621" y="0"/>
                  </a:moveTo>
                  <a:lnTo>
                    <a:pt x="13621" y="2262"/>
                  </a:lnTo>
                  <a:lnTo>
                    <a:pt x="11359" y="2262"/>
                  </a:lnTo>
                  <a:lnTo>
                    <a:pt x="11359" y="4548"/>
                  </a:lnTo>
                  <a:lnTo>
                    <a:pt x="9085" y="4548"/>
                  </a:lnTo>
                  <a:lnTo>
                    <a:pt x="9085" y="6810"/>
                  </a:lnTo>
                  <a:lnTo>
                    <a:pt x="6823" y="6810"/>
                  </a:lnTo>
                  <a:lnTo>
                    <a:pt x="6823" y="9061"/>
                  </a:lnTo>
                  <a:lnTo>
                    <a:pt x="4549" y="9061"/>
                  </a:lnTo>
                  <a:lnTo>
                    <a:pt x="4549" y="11347"/>
                  </a:lnTo>
                  <a:lnTo>
                    <a:pt x="2275" y="11347"/>
                  </a:lnTo>
                  <a:lnTo>
                    <a:pt x="2275" y="13609"/>
                  </a:lnTo>
                  <a:lnTo>
                    <a:pt x="1" y="13609"/>
                  </a:lnTo>
                  <a:lnTo>
                    <a:pt x="1" y="15883"/>
                  </a:lnTo>
                  <a:lnTo>
                    <a:pt x="9085" y="15883"/>
                  </a:lnTo>
                  <a:lnTo>
                    <a:pt x="9085" y="24967"/>
                  </a:lnTo>
                  <a:lnTo>
                    <a:pt x="20432" y="24967"/>
                  </a:lnTo>
                  <a:lnTo>
                    <a:pt x="20432" y="15883"/>
                  </a:lnTo>
                  <a:lnTo>
                    <a:pt x="29516" y="15883"/>
                  </a:lnTo>
                  <a:lnTo>
                    <a:pt x="29516" y="13609"/>
                  </a:lnTo>
                  <a:lnTo>
                    <a:pt x="27242" y="13609"/>
                  </a:lnTo>
                  <a:lnTo>
                    <a:pt x="27242" y="11347"/>
                  </a:lnTo>
                  <a:lnTo>
                    <a:pt x="24980" y="11347"/>
                  </a:lnTo>
                  <a:lnTo>
                    <a:pt x="24980" y="9061"/>
                  </a:lnTo>
                  <a:lnTo>
                    <a:pt x="22706" y="9061"/>
                  </a:lnTo>
                  <a:lnTo>
                    <a:pt x="22706" y="6810"/>
                  </a:lnTo>
                  <a:lnTo>
                    <a:pt x="20432" y="6810"/>
                  </a:lnTo>
                  <a:lnTo>
                    <a:pt x="20432" y="4548"/>
                  </a:lnTo>
                  <a:lnTo>
                    <a:pt x="18158" y="4548"/>
                  </a:lnTo>
                  <a:lnTo>
                    <a:pt x="18158" y="2262"/>
                  </a:lnTo>
                  <a:lnTo>
                    <a:pt x="15895" y="2262"/>
                  </a:lnTo>
                  <a:lnTo>
                    <a:pt x="158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a:off x="4336850" y="1649450"/>
              <a:ext cx="56575" cy="56575"/>
            </a:xfrm>
            <a:custGeom>
              <a:avLst/>
              <a:gdLst/>
              <a:ahLst/>
              <a:cxnLst/>
              <a:rect l="l" t="t" r="r" b="b"/>
              <a:pathLst>
                <a:path w="2263" h="2263" extrusionOk="0">
                  <a:moveTo>
                    <a:pt x="0" y="0"/>
                  </a:moveTo>
                  <a:lnTo>
                    <a:pt x="0" y="2262"/>
                  </a:lnTo>
                  <a:lnTo>
                    <a:pt x="2262" y="2262"/>
                  </a:lnTo>
                  <a:lnTo>
                    <a:pt x="22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4393700" y="1592875"/>
              <a:ext cx="56575" cy="56600"/>
            </a:xfrm>
            <a:custGeom>
              <a:avLst/>
              <a:gdLst/>
              <a:ahLst/>
              <a:cxnLst/>
              <a:rect l="l" t="t" r="r" b="b"/>
              <a:pathLst>
                <a:path w="2263" h="2264" extrusionOk="0">
                  <a:moveTo>
                    <a:pt x="0" y="1"/>
                  </a:moveTo>
                  <a:lnTo>
                    <a:pt x="0" y="2263"/>
                  </a:lnTo>
                  <a:lnTo>
                    <a:pt x="2262" y="2263"/>
                  </a:lnTo>
                  <a:lnTo>
                    <a:pt x="2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4280275" y="1706300"/>
              <a:ext cx="56600" cy="56575"/>
            </a:xfrm>
            <a:custGeom>
              <a:avLst/>
              <a:gdLst/>
              <a:ahLst/>
              <a:cxnLst/>
              <a:rect l="l" t="t" r="r" b="b"/>
              <a:pathLst>
                <a:path w="2264" h="2263" extrusionOk="0">
                  <a:moveTo>
                    <a:pt x="1" y="0"/>
                  </a:moveTo>
                  <a:lnTo>
                    <a:pt x="1" y="2262"/>
                  </a:lnTo>
                  <a:lnTo>
                    <a:pt x="2263" y="2262"/>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4223425" y="176285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4166275" y="181970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4109725" y="1876250"/>
              <a:ext cx="56575" cy="56575"/>
            </a:xfrm>
            <a:custGeom>
              <a:avLst/>
              <a:gdLst/>
              <a:ahLst/>
              <a:cxnLst/>
              <a:rect l="l" t="t" r="r" b="b"/>
              <a:pathLst>
                <a:path w="2263" h="2263" extrusionOk="0">
                  <a:moveTo>
                    <a:pt x="1" y="1"/>
                  </a:moveTo>
                  <a:lnTo>
                    <a:pt x="1" y="2263"/>
                  </a:lnTo>
                  <a:lnTo>
                    <a:pt x="2263" y="2263"/>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4052875" y="1933100"/>
              <a:ext cx="283700" cy="56575"/>
            </a:xfrm>
            <a:custGeom>
              <a:avLst/>
              <a:gdLst/>
              <a:ahLst/>
              <a:cxnLst/>
              <a:rect l="l" t="t" r="r" b="b"/>
              <a:pathLst>
                <a:path w="11348" h="2263" extrusionOk="0">
                  <a:moveTo>
                    <a:pt x="1" y="1"/>
                  </a:moveTo>
                  <a:lnTo>
                    <a:pt x="1" y="2263"/>
                  </a:lnTo>
                  <a:lnTo>
                    <a:pt x="11347" y="2263"/>
                  </a:lnTo>
                  <a:lnTo>
                    <a:pt x="113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4279975" y="2160225"/>
              <a:ext cx="283400" cy="56575"/>
            </a:xfrm>
            <a:custGeom>
              <a:avLst/>
              <a:gdLst/>
              <a:ahLst/>
              <a:cxnLst/>
              <a:rect l="l" t="t" r="r" b="b"/>
              <a:pathLst>
                <a:path w="11336" h="2263" extrusionOk="0">
                  <a:moveTo>
                    <a:pt x="1" y="0"/>
                  </a:moveTo>
                  <a:lnTo>
                    <a:pt x="1" y="2262"/>
                  </a:lnTo>
                  <a:lnTo>
                    <a:pt x="11336" y="2262"/>
                  </a:lnTo>
                  <a:lnTo>
                    <a:pt x="11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4280275" y="1989350"/>
              <a:ext cx="56600" cy="227150"/>
            </a:xfrm>
            <a:custGeom>
              <a:avLst/>
              <a:gdLst/>
              <a:ahLst/>
              <a:cxnLst/>
              <a:rect l="l" t="t" r="r" b="b"/>
              <a:pathLst>
                <a:path w="2264" h="9086" extrusionOk="0">
                  <a:moveTo>
                    <a:pt x="1" y="1"/>
                  </a:moveTo>
                  <a:lnTo>
                    <a:pt x="1" y="9085"/>
                  </a:lnTo>
                  <a:lnTo>
                    <a:pt x="2263" y="9085"/>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4450250" y="1649450"/>
              <a:ext cx="56575" cy="56575"/>
            </a:xfrm>
            <a:custGeom>
              <a:avLst/>
              <a:gdLst/>
              <a:ahLst/>
              <a:cxnLst/>
              <a:rect l="l" t="t" r="r" b="b"/>
              <a:pathLst>
                <a:path w="2263" h="2263" extrusionOk="0">
                  <a:moveTo>
                    <a:pt x="0" y="0"/>
                  </a:moveTo>
                  <a:lnTo>
                    <a:pt x="0" y="2262"/>
                  </a:lnTo>
                  <a:lnTo>
                    <a:pt x="2263" y="2262"/>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4507100" y="1706300"/>
              <a:ext cx="56575" cy="56575"/>
            </a:xfrm>
            <a:custGeom>
              <a:avLst/>
              <a:gdLst/>
              <a:ahLst/>
              <a:cxnLst/>
              <a:rect l="l" t="t" r="r" b="b"/>
              <a:pathLst>
                <a:path w="2263" h="2263" extrusionOk="0">
                  <a:moveTo>
                    <a:pt x="0" y="0"/>
                  </a:moveTo>
                  <a:lnTo>
                    <a:pt x="0" y="2262"/>
                  </a:lnTo>
                  <a:lnTo>
                    <a:pt x="2263" y="2262"/>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p:nvPr/>
          </p:nvSpPr>
          <p:spPr>
            <a:xfrm>
              <a:off x="4563650" y="176285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a:off x="4620200" y="181970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4677050" y="1876250"/>
              <a:ext cx="56600" cy="56575"/>
            </a:xfrm>
            <a:custGeom>
              <a:avLst/>
              <a:gdLst/>
              <a:ahLst/>
              <a:cxnLst/>
              <a:rect l="l" t="t" r="r" b="b"/>
              <a:pathLst>
                <a:path w="2264" h="2263" extrusionOk="0">
                  <a:moveTo>
                    <a:pt x="1" y="1"/>
                  </a:moveTo>
                  <a:lnTo>
                    <a:pt x="1" y="2263"/>
                  </a:lnTo>
                  <a:lnTo>
                    <a:pt x="2263" y="2263"/>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5"/>
            <p:cNvSpPr/>
            <p:nvPr/>
          </p:nvSpPr>
          <p:spPr>
            <a:xfrm>
              <a:off x="4506800" y="1933100"/>
              <a:ext cx="283400" cy="56575"/>
            </a:xfrm>
            <a:custGeom>
              <a:avLst/>
              <a:gdLst/>
              <a:ahLst/>
              <a:cxnLst/>
              <a:rect l="l" t="t" r="r" b="b"/>
              <a:pathLst>
                <a:path w="11336" h="2263" extrusionOk="0">
                  <a:moveTo>
                    <a:pt x="1" y="1"/>
                  </a:moveTo>
                  <a:lnTo>
                    <a:pt x="1" y="2263"/>
                  </a:lnTo>
                  <a:lnTo>
                    <a:pt x="11335" y="2263"/>
                  </a:lnTo>
                  <a:lnTo>
                    <a:pt x="11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4507100" y="1989650"/>
              <a:ext cx="56575" cy="227150"/>
            </a:xfrm>
            <a:custGeom>
              <a:avLst/>
              <a:gdLst/>
              <a:ahLst/>
              <a:cxnLst/>
              <a:rect l="l" t="t" r="r" b="b"/>
              <a:pathLst>
                <a:path w="2263" h="9086" extrusionOk="0">
                  <a:moveTo>
                    <a:pt x="0" y="1"/>
                  </a:moveTo>
                  <a:lnTo>
                    <a:pt x="0" y="9085"/>
                  </a:lnTo>
                  <a:lnTo>
                    <a:pt x="2263" y="9085"/>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 name="Google Shape;86;p5"/>
          <p:cNvSpPr/>
          <p:nvPr/>
        </p:nvSpPr>
        <p:spPr>
          <a:xfrm>
            <a:off x="141500" y="1331824"/>
            <a:ext cx="609257" cy="554057"/>
          </a:xfrm>
          <a:custGeom>
            <a:avLst/>
            <a:gdLst/>
            <a:ahLst/>
            <a:cxnLst/>
            <a:rect l="l" t="t" r="r" b="b"/>
            <a:pathLst>
              <a:path w="46767" h="42538" extrusionOk="0">
                <a:moveTo>
                  <a:pt x="8494" y="1"/>
                </a:moveTo>
                <a:lnTo>
                  <a:pt x="8494" y="4247"/>
                </a:lnTo>
                <a:lnTo>
                  <a:pt x="4230" y="4247"/>
                </a:lnTo>
                <a:lnTo>
                  <a:pt x="4230" y="8512"/>
                </a:lnTo>
                <a:lnTo>
                  <a:pt x="1" y="8512"/>
                </a:lnTo>
                <a:lnTo>
                  <a:pt x="1" y="12758"/>
                </a:lnTo>
                <a:lnTo>
                  <a:pt x="1" y="17022"/>
                </a:lnTo>
                <a:lnTo>
                  <a:pt x="1" y="21269"/>
                </a:lnTo>
                <a:lnTo>
                  <a:pt x="4230" y="21269"/>
                </a:lnTo>
                <a:lnTo>
                  <a:pt x="4230" y="25516"/>
                </a:lnTo>
                <a:lnTo>
                  <a:pt x="8494" y="25516"/>
                </a:lnTo>
                <a:lnTo>
                  <a:pt x="8494" y="29780"/>
                </a:lnTo>
                <a:lnTo>
                  <a:pt x="12758" y="29780"/>
                </a:lnTo>
                <a:lnTo>
                  <a:pt x="12758" y="34027"/>
                </a:lnTo>
                <a:lnTo>
                  <a:pt x="16987" y="34027"/>
                </a:lnTo>
                <a:lnTo>
                  <a:pt x="16987" y="38273"/>
                </a:lnTo>
                <a:lnTo>
                  <a:pt x="21252" y="38273"/>
                </a:lnTo>
                <a:lnTo>
                  <a:pt x="21252" y="42537"/>
                </a:lnTo>
                <a:lnTo>
                  <a:pt x="25516" y="42537"/>
                </a:lnTo>
                <a:lnTo>
                  <a:pt x="25516" y="38273"/>
                </a:lnTo>
                <a:lnTo>
                  <a:pt x="29745" y="38273"/>
                </a:lnTo>
                <a:lnTo>
                  <a:pt x="29745" y="34027"/>
                </a:lnTo>
                <a:lnTo>
                  <a:pt x="34009" y="34027"/>
                </a:lnTo>
                <a:lnTo>
                  <a:pt x="34009" y="29780"/>
                </a:lnTo>
                <a:lnTo>
                  <a:pt x="38273" y="29780"/>
                </a:lnTo>
                <a:lnTo>
                  <a:pt x="38273" y="25516"/>
                </a:lnTo>
                <a:lnTo>
                  <a:pt x="42520" y="25516"/>
                </a:lnTo>
                <a:lnTo>
                  <a:pt x="42520" y="21269"/>
                </a:lnTo>
                <a:lnTo>
                  <a:pt x="46767" y="21269"/>
                </a:lnTo>
                <a:lnTo>
                  <a:pt x="46767" y="17022"/>
                </a:lnTo>
                <a:lnTo>
                  <a:pt x="46767" y="12758"/>
                </a:lnTo>
                <a:lnTo>
                  <a:pt x="46767" y="8512"/>
                </a:lnTo>
                <a:lnTo>
                  <a:pt x="42520" y="8512"/>
                </a:lnTo>
                <a:lnTo>
                  <a:pt x="42520" y="4247"/>
                </a:lnTo>
                <a:lnTo>
                  <a:pt x="38273" y="4247"/>
                </a:lnTo>
                <a:lnTo>
                  <a:pt x="38273" y="1"/>
                </a:lnTo>
                <a:lnTo>
                  <a:pt x="29745" y="1"/>
                </a:lnTo>
                <a:lnTo>
                  <a:pt x="29745" y="4247"/>
                </a:lnTo>
                <a:lnTo>
                  <a:pt x="25516" y="4247"/>
                </a:lnTo>
                <a:lnTo>
                  <a:pt x="25516" y="8512"/>
                </a:lnTo>
                <a:lnTo>
                  <a:pt x="21252" y="8512"/>
                </a:lnTo>
                <a:lnTo>
                  <a:pt x="21252" y="4247"/>
                </a:lnTo>
                <a:lnTo>
                  <a:pt x="16987" y="4247"/>
                </a:lnTo>
                <a:lnTo>
                  <a:pt x="169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5"/>
        <p:cNvGrpSpPr/>
        <p:nvPr/>
      </p:nvGrpSpPr>
      <p:grpSpPr>
        <a:xfrm>
          <a:off x="0" y="0"/>
          <a:ext cx="0" cy="0"/>
          <a:chOff x="0" y="0"/>
          <a:chExt cx="0" cy="0"/>
        </a:xfrm>
      </p:grpSpPr>
      <p:pic>
        <p:nvPicPr>
          <p:cNvPr id="126" name="Google Shape;126;p9"/>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27" name="Google Shape;127;p9"/>
          <p:cNvPicPr preferRelativeResize="0"/>
          <p:nvPr/>
        </p:nvPicPr>
        <p:blipFill>
          <a:blip r:embed="rId3">
            <a:alphaModFix amt="52999"/>
          </a:blip>
          <a:stretch>
            <a:fillRect/>
          </a:stretch>
        </p:blipFill>
        <p:spPr>
          <a:xfrm flipH="1">
            <a:off x="0" y="0"/>
            <a:ext cx="9144000" cy="5143500"/>
          </a:xfrm>
          <a:prstGeom prst="rect">
            <a:avLst/>
          </a:prstGeom>
          <a:noFill/>
          <a:ln>
            <a:noFill/>
          </a:ln>
        </p:spPr>
      </p:pic>
      <p:sp>
        <p:nvSpPr>
          <p:cNvPr id="128" name="Google Shape;128;p9"/>
          <p:cNvSpPr txBox="1">
            <a:spLocks noGrp="1"/>
          </p:cNvSpPr>
          <p:nvPr>
            <p:ph type="title"/>
          </p:nvPr>
        </p:nvSpPr>
        <p:spPr>
          <a:xfrm>
            <a:off x="25494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29" name="Google Shape;129;p9"/>
          <p:cNvSpPr txBox="1">
            <a:spLocks noGrp="1"/>
          </p:cNvSpPr>
          <p:nvPr>
            <p:ph type="subTitle" idx="1"/>
          </p:nvPr>
        </p:nvSpPr>
        <p:spPr>
          <a:xfrm>
            <a:off x="25494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130" name="Google Shape;130;p9"/>
          <p:cNvGrpSpPr/>
          <p:nvPr/>
        </p:nvGrpSpPr>
        <p:grpSpPr>
          <a:xfrm>
            <a:off x="474950" y="-375"/>
            <a:ext cx="238275" cy="1523704"/>
            <a:chOff x="474950" y="-375"/>
            <a:chExt cx="238275" cy="940500"/>
          </a:xfrm>
        </p:grpSpPr>
        <p:cxnSp>
          <p:nvCxnSpPr>
            <p:cNvPr id="131" name="Google Shape;131;p9"/>
            <p:cNvCxnSpPr/>
            <p:nvPr/>
          </p:nvCxnSpPr>
          <p:spPr>
            <a:xfrm>
              <a:off x="474950" y="-375"/>
              <a:ext cx="0" cy="940500"/>
            </a:xfrm>
            <a:prstGeom prst="straightConnector1">
              <a:avLst/>
            </a:prstGeom>
            <a:noFill/>
            <a:ln w="19050" cap="flat" cmpd="sng">
              <a:solidFill>
                <a:schemeClr val="dk1"/>
              </a:solidFill>
              <a:prstDash val="solid"/>
              <a:round/>
              <a:headEnd type="none" w="med" len="med"/>
              <a:tailEnd type="none" w="med" len="med"/>
            </a:ln>
          </p:spPr>
        </p:cxnSp>
        <p:cxnSp>
          <p:nvCxnSpPr>
            <p:cNvPr id="132" name="Google Shape;132;p9"/>
            <p:cNvCxnSpPr/>
            <p:nvPr/>
          </p:nvCxnSpPr>
          <p:spPr>
            <a:xfrm>
              <a:off x="713225" y="-375"/>
              <a:ext cx="0" cy="405600"/>
            </a:xfrm>
            <a:prstGeom prst="straightConnector1">
              <a:avLst/>
            </a:prstGeom>
            <a:noFill/>
            <a:ln w="19050" cap="flat" cmpd="sng">
              <a:solidFill>
                <a:schemeClr val="dk1"/>
              </a:solidFill>
              <a:prstDash val="solid"/>
              <a:round/>
              <a:headEnd type="none" w="med" len="med"/>
              <a:tailEnd type="none" w="med" len="med"/>
            </a:ln>
          </p:spPr>
        </p:cxnSp>
      </p:grpSp>
      <p:grpSp>
        <p:nvGrpSpPr>
          <p:cNvPr id="133" name="Google Shape;133;p9"/>
          <p:cNvGrpSpPr/>
          <p:nvPr/>
        </p:nvGrpSpPr>
        <p:grpSpPr>
          <a:xfrm rot="10800000">
            <a:off x="8268400" y="3919075"/>
            <a:ext cx="238275" cy="1224437"/>
            <a:chOff x="474950" y="-375"/>
            <a:chExt cx="238275" cy="940500"/>
          </a:xfrm>
        </p:grpSpPr>
        <p:cxnSp>
          <p:nvCxnSpPr>
            <p:cNvPr id="134" name="Google Shape;134;p9"/>
            <p:cNvCxnSpPr/>
            <p:nvPr/>
          </p:nvCxnSpPr>
          <p:spPr>
            <a:xfrm>
              <a:off x="474950" y="-375"/>
              <a:ext cx="0" cy="940500"/>
            </a:xfrm>
            <a:prstGeom prst="straightConnector1">
              <a:avLst/>
            </a:prstGeom>
            <a:noFill/>
            <a:ln w="19050" cap="flat" cmpd="sng">
              <a:solidFill>
                <a:schemeClr val="dk1"/>
              </a:solidFill>
              <a:prstDash val="solid"/>
              <a:round/>
              <a:headEnd type="none" w="med" len="med"/>
              <a:tailEnd type="none" w="med" len="med"/>
            </a:ln>
          </p:spPr>
        </p:cxnSp>
        <p:cxnSp>
          <p:nvCxnSpPr>
            <p:cNvPr id="135" name="Google Shape;135;p9"/>
            <p:cNvCxnSpPr/>
            <p:nvPr/>
          </p:nvCxnSpPr>
          <p:spPr>
            <a:xfrm>
              <a:off x="713225" y="-375"/>
              <a:ext cx="0" cy="405600"/>
            </a:xfrm>
            <a:prstGeom prst="straightConnector1">
              <a:avLst/>
            </a:prstGeom>
            <a:noFill/>
            <a:ln w="19050" cap="flat" cmpd="sng">
              <a:solidFill>
                <a:schemeClr val="dk1"/>
              </a:solidFill>
              <a:prstDash val="solid"/>
              <a:round/>
              <a:headEnd type="none" w="med" len="med"/>
              <a:tailEnd type="none" w="med" len="med"/>
            </a:ln>
          </p:spPr>
        </p:cxnSp>
      </p:grpSp>
      <p:sp>
        <p:nvSpPr>
          <p:cNvPr id="136" name="Google Shape;136;p9"/>
          <p:cNvSpPr/>
          <p:nvPr/>
        </p:nvSpPr>
        <p:spPr>
          <a:xfrm>
            <a:off x="8325463" y="3444050"/>
            <a:ext cx="356529" cy="356529"/>
          </a:xfrm>
          <a:custGeom>
            <a:avLst/>
            <a:gdLst/>
            <a:ahLst/>
            <a:cxnLst/>
            <a:rect l="l" t="t" r="r" b="b"/>
            <a:pathLst>
              <a:path w="18914" h="18914" extrusionOk="0">
                <a:moveTo>
                  <a:pt x="7030" y="0"/>
                </a:moveTo>
                <a:lnTo>
                  <a:pt x="7030" y="3141"/>
                </a:lnTo>
                <a:lnTo>
                  <a:pt x="3141" y="3141"/>
                </a:lnTo>
                <a:lnTo>
                  <a:pt x="3141" y="7030"/>
                </a:lnTo>
                <a:lnTo>
                  <a:pt x="0" y="7030"/>
                </a:lnTo>
                <a:lnTo>
                  <a:pt x="0" y="11883"/>
                </a:lnTo>
                <a:lnTo>
                  <a:pt x="3141" y="11883"/>
                </a:lnTo>
                <a:lnTo>
                  <a:pt x="3141" y="15773"/>
                </a:lnTo>
                <a:lnTo>
                  <a:pt x="7030" y="15773"/>
                </a:lnTo>
                <a:lnTo>
                  <a:pt x="7030" y="18913"/>
                </a:lnTo>
                <a:lnTo>
                  <a:pt x="11884" y="18913"/>
                </a:lnTo>
                <a:lnTo>
                  <a:pt x="11884" y="15773"/>
                </a:lnTo>
                <a:lnTo>
                  <a:pt x="15773" y="15773"/>
                </a:lnTo>
                <a:lnTo>
                  <a:pt x="15773" y="11883"/>
                </a:lnTo>
                <a:lnTo>
                  <a:pt x="18914" y="11883"/>
                </a:lnTo>
                <a:lnTo>
                  <a:pt x="18914" y="7030"/>
                </a:lnTo>
                <a:lnTo>
                  <a:pt x="15773" y="7030"/>
                </a:lnTo>
                <a:lnTo>
                  <a:pt x="15773" y="3141"/>
                </a:lnTo>
                <a:lnTo>
                  <a:pt x="11884" y="3141"/>
                </a:lnTo>
                <a:lnTo>
                  <a:pt x="118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9"/>
          <p:cNvGrpSpPr/>
          <p:nvPr/>
        </p:nvGrpSpPr>
        <p:grpSpPr>
          <a:xfrm rot="10800000" flipH="1">
            <a:off x="257471" y="1641226"/>
            <a:ext cx="455742" cy="385444"/>
            <a:chOff x="4052875" y="1592600"/>
            <a:chExt cx="737925" cy="624200"/>
          </a:xfrm>
        </p:grpSpPr>
        <p:sp>
          <p:nvSpPr>
            <p:cNvPr id="138" name="Google Shape;138;p9"/>
            <p:cNvSpPr/>
            <p:nvPr/>
          </p:nvSpPr>
          <p:spPr>
            <a:xfrm>
              <a:off x="4052875" y="1592600"/>
              <a:ext cx="737925" cy="624200"/>
            </a:xfrm>
            <a:custGeom>
              <a:avLst/>
              <a:gdLst/>
              <a:ahLst/>
              <a:cxnLst/>
              <a:rect l="l" t="t" r="r" b="b"/>
              <a:pathLst>
                <a:path w="29517" h="24968" extrusionOk="0">
                  <a:moveTo>
                    <a:pt x="13621" y="0"/>
                  </a:moveTo>
                  <a:lnTo>
                    <a:pt x="13621" y="2262"/>
                  </a:lnTo>
                  <a:lnTo>
                    <a:pt x="11359" y="2262"/>
                  </a:lnTo>
                  <a:lnTo>
                    <a:pt x="11359" y="4548"/>
                  </a:lnTo>
                  <a:lnTo>
                    <a:pt x="9085" y="4548"/>
                  </a:lnTo>
                  <a:lnTo>
                    <a:pt x="9085" y="6810"/>
                  </a:lnTo>
                  <a:lnTo>
                    <a:pt x="6823" y="6810"/>
                  </a:lnTo>
                  <a:lnTo>
                    <a:pt x="6823" y="9061"/>
                  </a:lnTo>
                  <a:lnTo>
                    <a:pt x="4549" y="9061"/>
                  </a:lnTo>
                  <a:lnTo>
                    <a:pt x="4549" y="11347"/>
                  </a:lnTo>
                  <a:lnTo>
                    <a:pt x="2275" y="11347"/>
                  </a:lnTo>
                  <a:lnTo>
                    <a:pt x="2275" y="13609"/>
                  </a:lnTo>
                  <a:lnTo>
                    <a:pt x="1" y="13609"/>
                  </a:lnTo>
                  <a:lnTo>
                    <a:pt x="1" y="15883"/>
                  </a:lnTo>
                  <a:lnTo>
                    <a:pt x="9085" y="15883"/>
                  </a:lnTo>
                  <a:lnTo>
                    <a:pt x="9085" y="24967"/>
                  </a:lnTo>
                  <a:lnTo>
                    <a:pt x="20432" y="24967"/>
                  </a:lnTo>
                  <a:lnTo>
                    <a:pt x="20432" y="15883"/>
                  </a:lnTo>
                  <a:lnTo>
                    <a:pt x="29516" y="15883"/>
                  </a:lnTo>
                  <a:lnTo>
                    <a:pt x="29516" y="13609"/>
                  </a:lnTo>
                  <a:lnTo>
                    <a:pt x="27242" y="13609"/>
                  </a:lnTo>
                  <a:lnTo>
                    <a:pt x="27242" y="11347"/>
                  </a:lnTo>
                  <a:lnTo>
                    <a:pt x="24980" y="11347"/>
                  </a:lnTo>
                  <a:lnTo>
                    <a:pt x="24980" y="9061"/>
                  </a:lnTo>
                  <a:lnTo>
                    <a:pt x="22706" y="9061"/>
                  </a:lnTo>
                  <a:lnTo>
                    <a:pt x="22706" y="6810"/>
                  </a:lnTo>
                  <a:lnTo>
                    <a:pt x="20432" y="6810"/>
                  </a:lnTo>
                  <a:lnTo>
                    <a:pt x="20432" y="4548"/>
                  </a:lnTo>
                  <a:lnTo>
                    <a:pt x="18158" y="4548"/>
                  </a:lnTo>
                  <a:lnTo>
                    <a:pt x="18158" y="2262"/>
                  </a:lnTo>
                  <a:lnTo>
                    <a:pt x="15895" y="2262"/>
                  </a:lnTo>
                  <a:lnTo>
                    <a:pt x="158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a:off x="4336850" y="1649450"/>
              <a:ext cx="56575" cy="56575"/>
            </a:xfrm>
            <a:custGeom>
              <a:avLst/>
              <a:gdLst/>
              <a:ahLst/>
              <a:cxnLst/>
              <a:rect l="l" t="t" r="r" b="b"/>
              <a:pathLst>
                <a:path w="2263" h="2263" extrusionOk="0">
                  <a:moveTo>
                    <a:pt x="0" y="0"/>
                  </a:moveTo>
                  <a:lnTo>
                    <a:pt x="0" y="2262"/>
                  </a:lnTo>
                  <a:lnTo>
                    <a:pt x="2262" y="2262"/>
                  </a:lnTo>
                  <a:lnTo>
                    <a:pt x="22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9"/>
            <p:cNvSpPr/>
            <p:nvPr/>
          </p:nvSpPr>
          <p:spPr>
            <a:xfrm>
              <a:off x="4393700" y="1592875"/>
              <a:ext cx="56575" cy="56600"/>
            </a:xfrm>
            <a:custGeom>
              <a:avLst/>
              <a:gdLst/>
              <a:ahLst/>
              <a:cxnLst/>
              <a:rect l="l" t="t" r="r" b="b"/>
              <a:pathLst>
                <a:path w="2263" h="2264" extrusionOk="0">
                  <a:moveTo>
                    <a:pt x="0" y="1"/>
                  </a:moveTo>
                  <a:lnTo>
                    <a:pt x="0" y="2263"/>
                  </a:lnTo>
                  <a:lnTo>
                    <a:pt x="2262" y="2263"/>
                  </a:lnTo>
                  <a:lnTo>
                    <a:pt x="22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9"/>
            <p:cNvSpPr/>
            <p:nvPr/>
          </p:nvSpPr>
          <p:spPr>
            <a:xfrm>
              <a:off x="4280275" y="1706300"/>
              <a:ext cx="56600" cy="56575"/>
            </a:xfrm>
            <a:custGeom>
              <a:avLst/>
              <a:gdLst/>
              <a:ahLst/>
              <a:cxnLst/>
              <a:rect l="l" t="t" r="r" b="b"/>
              <a:pathLst>
                <a:path w="2264" h="2263" extrusionOk="0">
                  <a:moveTo>
                    <a:pt x="1" y="0"/>
                  </a:moveTo>
                  <a:lnTo>
                    <a:pt x="1" y="2262"/>
                  </a:lnTo>
                  <a:lnTo>
                    <a:pt x="2263" y="2262"/>
                  </a:lnTo>
                  <a:lnTo>
                    <a:pt x="2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9"/>
            <p:cNvSpPr/>
            <p:nvPr/>
          </p:nvSpPr>
          <p:spPr>
            <a:xfrm>
              <a:off x="4223425" y="176285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9"/>
            <p:cNvSpPr/>
            <p:nvPr/>
          </p:nvSpPr>
          <p:spPr>
            <a:xfrm>
              <a:off x="4166275" y="181970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9"/>
            <p:cNvSpPr/>
            <p:nvPr/>
          </p:nvSpPr>
          <p:spPr>
            <a:xfrm>
              <a:off x="4109725" y="1876250"/>
              <a:ext cx="56575" cy="56575"/>
            </a:xfrm>
            <a:custGeom>
              <a:avLst/>
              <a:gdLst/>
              <a:ahLst/>
              <a:cxnLst/>
              <a:rect l="l" t="t" r="r" b="b"/>
              <a:pathLst>
                <a:path w="2263" h="2263" extrusionOk="0">
                  <a:moveTo>
                    <a:pt x="1" y="1"/>
                  </a:moveTo>
                  <a:lnTo>
                    <a:pt x="1" y="2263"/>
                  </a:lnTo>
                  <a:lnTo>
                    <a:pt x="2263" y="2263"/>
                  </a:lnTo>
                  <a:lnTo>
                    <a:pt x="22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9"/>
            <p:cNvSpPr/>
            <p:nvPr/>
          </p:nvSpPr>
          <p:spPr>
            <a:xfrm>
              <a:off x="4052875" y="1933100"/>
              <a:ext cx="283700" cy="56575"/>
            </a:xfrm>
            <a:custGeom>
              <a:avLst/>
              <a:gdLst/>
              <a:ahLst/>
              <a:cxnLst/>
              <a:rect l="l" t="t" r="r" b="b"/>
              <a:pathLst>
                <a:path w="11348" h="2263" extrusionOk="0">
                  <a:moveTo>
                    <a:pt x="1" y="1"/>
                  </a:moveTo>
                  <a:lnTo>
                    <a:pt x="1" y="2263"/>
                  </a:lnTo>
                  <a:lnTo>
                    <a:pt x="11347" y="2263"/>
                  </a:lnTo>
                  <a:lnTo>
                    <a:pt x="113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9"/>
            <p:cNvSpPr/>
            <p:nvPr/>
          </p:nvSpPr>
          <p:spPr>
            <a:xfrm>
              <a:off x="4279975" y="2160225"/>
              <a:ext cx="283400" cy="56575"/>
            </a:xfrm>
            <a:custGeom>
              <a:avLst/>
              <a:gdLst/>
              <a:ahLst/>
              <a:cxnLst/>
              <a:rect l="l" t="t" r="r" b="b"/>
              <a:pathLst>
                <a:path w="11336" h="2263" extrusionOk="0">
                  <a:moveTo>
                    <a:pt x="1" y="0"/>
                  </a:moveTo>
                  <a:lnTo>
                    <a:pt x="1" y="2262"/>
                  </a:lnTo>
                  <a:lnTo>
                    <a:pt x="11336" y="2262"/>
                  </a:lnTo>
                  <a:lnTo>
                    <a:pt x="113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9"/>
            <p:cNvSpPr/>
            <p:nvPr/>
          </p:nvSpPr>
          <p:spPr>
            <a:xfrm>
              <a:off x="4280275" y="1989350"/>
              <a:ext cx="56600" cy="227150"/>
            </a:xfrm>
            <a:custGeom>
              <a:avLst/>
              <a:gdLst/>
              <a:ahLst/>
              <a:cxnLst/>
              <a:rect l="l" t="t" r="r" b="b"/>
              <a:pathLst>
                <a:path w="2264" h="9086" extrusionOk="0">
                  <a:moveTo>
                    <a:pt x="1" y="1"/>
                  </a:moveTo>
                  <a:lnTo>
                    <a:pt x="1" y="9085"/>
                  </a:lnTo>
                  <a:lnTo>
                    <a:pt x="2263" y="9085"/>
                  </a:lnTo>
                  <a:lnTo>
                    <a:pt x="22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9"/>
            <p:cNvSpPr/>
            <p:nvPr/>
          </p:nvSpPr>
          <p:spPr>
            <a:xfrm>
              <a:off x="4450250" y="1649450"/>
              <a:ext cx="56575" cy="56575"/>
            </a:xfrm>
            <a:custGeom>
              <a:avLst/>
              <a:gdLst/>
              <a:ahLst/>
              <a:cxnLst/>
              <a:rect l="l" t="t" r="r" b="b"/>
              <a:pathLst>
                <a:path w="2263" h="2263" extrusionOk="0">
                  <a:moveTo>
                    <a:pt x="0" y="0"/>
                  </a:moveTo>
                  <a:lnTo>
                    <a:pt x="0" y="2262"/>
                  </a:lnTo>
                  <a:lnTo>
                    <a:pt x="2263" y="2262"/>
                  </a:lnTo>
                  <a:lnTo>
                    <a:pt x="2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9"/>
            <p:cNvSpPr/>
            <p:nvPr/>
          </p:nvSpPr>
          <p:spPr>
            <a:xfrm>
              <a:off x="4507100" y="1706300"/>
              <a:ext cx="56575" cy="56575"/>
            </a:xfrm>
            <a:custGeom>
              <a:avLst/>
              <a:gdLst/>
              <a:ahLst/>
              <a:cxnLst/>
              <a:rect l="l" t="t" r="r" b="b"/>
              <a:pathLst>
                <a:path w="2263" h="2263" extrusionOk="0">
                  <a:moveTo>
                    <a:pt x="0" y="0"/>
                  </a:moveTo>
                  <a:lnTo>
                    <a:pt x="0" y="2262"/>
                  </a:lnTo>
                  <a:lnTo>
                    <a:pt x="2263" y="2262"/>
                  </a:lnTo>
                  <a:lnTo>
                    <a:pt x="2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9"/>
            <p:cNvSpPr/>
            <p:nvPr/>
          </p:nvSpPr>
          <p:spPr>
            <a:xfrm>
              <a:off x="4563650" y="176285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a:off x="4620200" y="181970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9"/>
            <p:cNvSpPr/>
            <p:nvPr/>
          </p:nvSpPr>
          <p:spPr>
            <a:xfrm>
              <a:off x="4677050" y="1876250"/>
              <a:ext cx="56600" cy="56575"/>
            </a:xfrm>
            <a:custGeom>
              <a:avLst/>
              <a:gdLst/>
              <a:ahLst/>
              <a:cxnLst/>
              <a:rect l="l" t="t" r="r" b="b"/>
              <a:pathLst>
                <a:path w="2264" h="2263" extrusionOk="0">
                  <a:moveTo>
                    <a:pt x="1" y="1"/>
                  </a:moveTo>
                  <a:lnTo>
                    <a:pt x="1" y="2263"/>
                  </a:lnTo>
                  <a:lnTo>
                    <a:pt x="2263" y="2263"/>
                  </a:lnTo>
                  <a:lnTo>
                    <a:pt x="22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9"/>
            <p:cNvSpPr/>
            <p:nvPr/>
          </p:nvSpPr>
          <p:spPr>
            <a:xfrm>
              <a:off x="4506800" y="1933100"/>
              <a:ext cx="283400" cy="56575"/>
            </a:xfrm>
            <a:custGeom>
              <a:avLst/>
              <a:gdLst/>
              <a:ahLst/>
              <a:cxnLst/>
              <a:rect l="l" t="t" r="r" b="b"/>
              <a:pathLst>
                <a:path w="11336" h="2263" extrusionOk="0">
                  <a:moveTo>
                    <a:pt x="1" y="1"/>
                  </a:moveTo>
                  <a:lnTo>
                    <a:pt x="1" y="2263"/>
                  </a:lnTo>
                  <a:lnTo>
                    <a:pt x="11335" y="2263"/>
                  </a:lnTo>
                  <a:lnTo>
                    <a:pt x="113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9"/>
            <p:cNvSpPr/>
            <p:nvPr/>
          </p:nvSpPr>
          <p:spPr>
            <a:xfrm>
              <a:off x="4507100" y="1989650"/>
              <a:ext cx="56575" cy="227150"/>
            </a:xfrm>
            <a:custGeom>
              <a:avLst/>
              <a:gdLst/>
              <a:ahLst/>
              <a:cxnLst/>
              <a:rect l="l" t="t" r="r" b="b"/>
              <a:pathLst>
                <a:path w="2263" h="9086" extrusionOk="0">
                  <a:moveTo>
                    <a:pt x="0" y="1"/>
                  </a:moveTo>
                  <a:lnTo>
                    <a:pt x="0" y="9085"/>
                  </a:lnTo>
                  <a:lnTo>
                    <a:pt x="2263" y="9085"/>
                  </a:lnTo>
                  <a:lnTo>
                    <a:pt x="22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5"/>
        <p:cNvGrpSpPr/>
        <p:nvPr/>
      </p:nvGrpSpPr>
      <p:grpSpPr>
        <a:xfrm>
          <a:off x="0" y="0"/>
          <a:ext cx="0" cy="0"/>
          <a:chOff x="0" y="0"/>
          <a:chExt cx="0" cy="0"/>
        </a:xfrm>
      </p:grpSpPr>
      <p:sp>
        <p:nvSpPr>
          <p:cNvPr id="156" name="Google Shape;156;p10"/>
          <p:cNvSpPr>
            <a:spLocks noGrp="1"/>
          </p:cNvSpPr>
          <p:nvPr>
            <p:ph type="pic" idx="2"/>
          </p:nvPr>
        </p:nvSpPr>
        <p:spPr>
          <a:xfrm>
            <a:off x="0" y="150"/>
            <a:ext cx="9144000" cy="5143500"/>
          </a:xfrm>
          <a:prstGeom prst="rect">
            <a:avLst/>
          </a:prstGeom>
          <a:noFill/>
          <a:ln>
            <a:noFill/>
          </a:ln>
        </p:spPr>
      </p:sp>
      <p:sp>
        <p:nvSpPr>
          <p:cNvPr id="157" name="Google Shape;157;p10"/>
          <p:cNvSpPr txBox="1">
            <a:spLocks noGrp="1"/>
          </p:cNvSpPr>
          <p:nvPr>
            <p:ph type="title"/>
          </p:nvPr>
        </p:nvSpPr>
        <p:spPr>
          <a:xfrm>
            <a:off x="713225" y="484425"/>
            <a:ext cx="7717500" cy="5643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2700"/>
              <a:buNone/>
              <a:defRPr sz="2700"/>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58"/>
        <p:cNvGrpSpPr/>
        <p:nvPr/>
      </p:nvGrpSpPr>
      <p:grpSpPr>
        <a:xfrm>
          <a:off x="0" y="0"/>
          <a:ext cx="0" cy="0"/>
          <a:chOff x="0" y="0"/>
          <a:chExt cx="0" cy="0"/>
        </a:xfrm>
      </p:grpSpPr>
      <p:pic>
        <p:nvPicPr>
          <p:cNvPr id="159" name="Google Shape;159;p11"/>
          <p:cNvPicPr preferRelativeResize="0"/>
          <p:nvPr/>
        </p:nvPicPr>
        <p:blipFill>
          <a:blip r:embed="rId2">
            <a:alphaModFix/>
          </a:blip>
          <a:stretch>
            <a:fillRect/>
          </a:stretch>
        </p:blipFill>
        <p:spPr>
          <a:xfrm flipH="1">
            <a:off x="0" y="0"/>
            <a:ext cx="9144000" cy="5143500"/>
          </a:xfrm>
          <a:prstGeom prst="rect">
            <a:avLst/>
          </a:prstGeom>
          <a:noFill/>
          <a:ln>
            <a:noFill/>
          </a:ln>
        </p:spPr>
      </p:pic>
      <p:pic>
        <p:nvPicPr>
          <p:cNvPr id="160" name="Google Shape;160;p11"/>
          <p:cNvPicPr preferRelativeResize="0"/>
          <p:nvPr/>
        </p:nvPicPr>
        <p:blipFill>
          <a:blip r:embed="rId3">
            <a:alphaModFix amt="52999"/>
          </a:blip>
          <a:stretch>
            <a:fillRect/>
          </a:stretch>
        </p:blipFill>
        <p:spPr>
          <a:xfrm>
            <a:off x="0" y="0"/>
            <a:ext cx="9144000" cy="5143500"/>
          </a:xfrm>
          <a:prstGeom prst="rect">
            <a:avLst/>
          </a:prstGeom>
          <a:noFill/>
          <a:ln>
            <a:noFill/>
          </a:ln>
        </p:spPr>
      </p:pic>
      <p:sp>
        <p:nvSpPr>
          <p:cNvPr id="161" name="Google Shape;161;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62" name="Google Shape;162;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0"/>
              </a:spcBef>
              <a:spcAft>
                <a:spcPts val="0"/>
              </a:spcAft>
              <a:buSzPts val="1200"/>
              <a:buChar char="○"/>
              <a:defRPr/>
            </a:lvl2pPr>
            <a:lvl3pPr marL="1371600" lvl="2" indent="-304800" algn="ctr">
              <a:spcBef>
                <a:spcPts val="0"/>
              </a:spcBef>
              <a:spcAft>
                <a:spcPts val="0"/>
              </a:spcAft>
              <a:buSzPts val="1200"/>
              <a:buChar char="■"/>
              <a:defRPr/>
            </a:lvl3pPr>
            <a:lvl4pPr marL="1828800" lvl="3" indent="-304800" algn="ctr">
              <a:spcBef>
                <a:spcPts val="0"/>
              </a:spcBef>
              <a:spcAft>
                <a:spcPts val="0"/>
              </a:spcAft>
              <a:buSzPts val="1200"/>
              <a:buChar char="●"/>
              <a:defRPr/>
            </a:lvl4pPr>
            <a:lvl5pPr marL="2286000" lvl="4" indent="-304800" algn="ctr">
              <a:spcBef>
                <a:spcPts val="0"/>
              </a:spcBef>
              <a:spcAft>
                <a:spcPts val="0"/>
              </a:spcAft>
              <a:buSzPts val="1200"/>
              <a:buChar char="○"/>
              <a:defRPr/>
            </a:lvl5pPr>
            <a:lvl6pPr marL="2743200" lvl="5" indent="-304800" algn="ctr">
              <a:spcBef>
                <a:spcPts val="0"/>
              </a:spcBef>
              <a:spcAft>
                <a:spcPts val="0"/>
              </a:spcAft>
              <a:buSzPts val="1200"/>
              <a:buChar char="■"/>
              <a:defRPr/>
            </a:lvl6pPr>
            <a:lvl7pPr marL="3200400" lvl="6" indent="-304800" algn="ctr">
              <a:spcBef>
                <a:spcPts val="0"/>
              </a:spcBef>
              <a:spcAft>
                <a:spcPts val="0"/>
              </a:spcAft>
              <a:buSzPts val="1200"/>
              <a:buChar char="●"/>
              <a:defRPr/>
            </a:lvl7pPr>
            <a:lvl8pPr marL="3657600" lvl="7" indent="-304800" algn="ctr">
              <a:spcBef>
                <a:spcPts val="0"/>
              </a:spcBef>
              <a:spcAft>
                <a:spcPts val="0"/>
              </a:spcAft>
              <a:buSzPts val="1200"/>
              <a:buChar char="○"/>
              <a:defRPr/>
            </a:lvl8pPr>
            <a:lvl9pPr marL="4114800" lvl="8" indent="-304800" algn="ctr">
              <a:spcBef>
                <a:spcPts val="0"/>
              </a:spcBef>
              <a:spcAft>
                <a:spcPts val="0"/>
              </a:spcAft>
              <a:buSzPts val="1200"/>
              <a:buChar char="■"/>
              <a:defRPr/>
            </a:lvl9pPr>
          </a:lstStyle>
          <a:p>
            <a:endParaRPr/>
          </a:p>
        </p:txBody>
      </p:sp>
      <p:cxnSp>
        <p:nvCxnSpPr>
          <p:cNvPr id="163" name="Google Shape;163;p11"/>
          <p:cNvCxnSpPr/>
          <p:nvPr/>
        </p:nvCxnSpPr>
        <p:spPr>
          <a:xfrm>
            <a:off x="652325" y="3580750"/>
            <a:ext cx="0" cy="1573200"/>
          </a:xfrm>
          <a:prstGeom prst="straightConnector1">
            <a:avLst/>
          </a:prstGeom>
          <a:noFill/>
          <a:ln w="19050" cap="flat" cmpd="sng">
            <a:solidFill>
              <a:schemeClr val="dk1"/>
            </a:solidFill>
            <a:prstDash val="solid"/>
            <a:round/>
            <a:headEnd type="none" w="med" len="med"/>
            <a:tailEnd type="none" w="med" len="med"/>
          </a:ln>
        </p:spPr>
      </p:cxnSp>
      <p:grpSp>
        <p:nvGrpSpPr>
          <p:cNvPr id="164" name="Google Shape;164;p11"/>
          <p:cNvGrpSpPr/>
          <p:nvPr/>
        </p:nvGrpSpPr>
        <p:grpSpPr>
          <a:xfrm>
            <a:off x="326449" y="2791143"/>
            <a:ext cx="651756" cy="651514"/>
            <a:chOff x="2814625" y="1652725"/>
            <a:chExt cx="2428300" cy="2427400"/>
          </a:xfrm>
        </p:grpSpPr>
        <p:sp>
          <p:nvSpPr>
            <p:cNvPr id="165" name="Google Shape;165;p11"/>
            <p:cNvSpPr/>
            <p:nvPr/>
          </p:nvSpPr>
          <p:spPr>
            <a:xfrm>
              <a:off x="3161400" y="1995900"/>
              <a:ext cx="173550" cy="173575"/>
            </a:xfrm>
            <a:custGeom>
              <a:avLst/>
              <a:gdLst/>
              <a:ahLst/>
              <a:cxnLst/>
              <a:rect l="l" t="t" r="r" b="b"/>
              <a:pathLst>
                <a:path w="6942" h="6943" extrusionOk="0">
                  <a:moveTo>
                    <a:pt x="0" y="1"/>
                  </a:moveTo>
                  <a:lnTo>
                    <a:pt x="0" y="6942"/>
                  </a:lnTo>
                  <a:lnTo>
                    <a:pt x="6942" y="6942"/>
                  </a:lnTo>
                  <a:lnTo>
                    <a:pt x="69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a:off x="2988150" y="2169450"/>
              <a:ext cx="173275" cy="346800"/>
            </a:xfrm>
            <a:custGeom>
              <a:avLst/>
              <a:gdLst/>
              <a:ahLst/>
              <a:cxnLst/>
              <a:rect l="l" t="t" r="r" b="b"/>
              <a:pathLst>
                <a:path w="6931" h="13872" extrusionOk="0">
                  <a:moveTo>
                    <a:pt x="1" y="0"/>
                  </a:moveTo>
                  <a:lnTo>
                    <a:pt x="1" y="6930"/>
                  </a:lnTo>
                  <a:lnTo>
                    <a:pt x="1" y="13871"/>
                  </a:lnTo>
                  <a:lnTo>
                    <a:pt x="6930" y="13871"/>
                  </a:lnTo>
                  <a:lnTo>
                    <a:pt x="6930" y="6930"/>
                  </a:lnTo>
                  <a:lnTo>
                    <a:pt x="69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a:off x="3616500" y="2175100"/>
              <a:ext cx="173875" cy="520325"/>
            </a:xfrm>
            <a:custGeom>
              <a:avLst/>
              <a:gdLst/>
              <a:ahLst/>
              <a:cxnLst/>
              <a:rect l="l" t="t" r="r" b="b"/>
              <a:pathLst>
                <a:path w="6955" h="20813" extrusionOk="0">
                  <a:moveTo>
                    <a:pt x="1" y="0"/>
                  </a:moveTo>
                  <a:lnTo>
                    <a:pt x="1" y="6942"/>
                  </a:lnTo>
                  <a:lnTo>
                    <a:pt x="1" y="13883"/>
                  </a:lnTo>
                  <a:lnTo>
                    <a:pt x="1" y="20813"/>
                  </a:lnTo>
                  <a:lnTo>
                    <a:pt x="6954" y="20813"/>
                  </a:lnTo>
                  <a:lnTo>
                    <a:pt x="6954" y="13883"/>
                  </a:lnTo>
                  <a:lnTo>
                    <a:pt x="6954" y="6942"/>
                  </a:lnTo>
                  <a:lnTo>
                    <a:pt x="6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a:off x="4230875" y="2175100"/>
              <a:ext cx="173250" cy="520325"/>
            </a:xfrm>
            <a:custGeom>
              <a:avLst/>
              <a:gdLst/>
              <a:ahLst/>
              <a:cxnLst/>
              <a:rect l="l" t="t" r="r" b="b"/>
              <a:pathLst>
                <a:path w="6930" h="20813" extrusionOk="0">
                  <a:moveTo>
                    <a:pt x="0" y="0"/>
                  </a:moveTo>
                  <a:lnTo>
                    <a:pt x="0" y="6942"/>
                  </a:lnTo>
                  <a:lnTo>
                    <a:pt x="0" y="13883"/>
                  </a:lnTo>
                  <a:lnTo>
                    <a:pt x="0" y="20813"/>
                  </a:lnTo>
                  <a:lnTo>
                    <a:pt x="6930" y="20813"/>
                  </a:lnTo>
                  <a:lnTo>
                    <a:pt x="6930" y="13883"/>
                  </a:lnTo>
                  <a:lnTo>
                    <a:pt x="6930" y="6942"/>
                  </a:lnTo>
                  <a:lnTo>
                    <a:pt x="69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1"/>
            <p:cNvSpPr/>
            <p:nvPr/>
          </p:nvSpPr>
          <p:spPr>
            <a:xfrm>
              <a:off x="2814625" y="2519200"/>
              <a:ext cx="346800" cy="1040625"/>
            </a:xfrm>
            <a:custGeom>
              <a:avLst/>
              <a:gdLst/>
              <a:ahLst/>
              <a:cxnLst/>
              <a:rect l="l" t="t" r="r" b="b"/>
              <a:pathLst>
                <a:path w="13872" h="41625" extrusionOk="0">
                  <a:moveTo>
                    <a:pt x="1" y="0"/>
                  </a:moveTo>
                  <a:lnTo>
                    <a:pt x="1" y="6930"/>
                  </a:lnTo>
                  <a:lnTo>
                    <a:pt x="1" y="13871"/>
                  </a:lnTo>
                  <a:lnTo>
                    <a:pt x="1" y="20800"/>
                  </a:lnTo>
                  <a:lnTo>
                    <a:pt x="1" y="27742"/>
                  </a:lnTo>
                  <a:lnTo>
                    <a:pt x="6942" y="27742"/>
                  </a:lnTo>
                  <a:lnTo>
                    <a:pt x="6942" y="20800"/>
                  </a:lnTo>
                  <a:lnTo>
                    <a:pt x="6942" y="13871"/>
                  </a:lnTo>
                  <a:lnTo>
                    <a:pt x="6942" y="6930"/>
                  </a:lnTo>
                  <a:lnTo>
                    <a:pt x="6942" y="0"/>
                  </a:lnTo>
                  <a:close/>
                  <a:moveTo>
                    <a:pt x="6942" y="27742"/>
                  </a:moveTo>
                  <a:lnTo>
                    <a:pt x="6942" y="34671"/>
                  </a:lnTo>
                  <a:lnTo>
                    <a:pt x="6942" y="41624"/>
                  </a:lnTo>
                  <a:lnTo>
                    <a:pt x="13871" y="41624"/>
                  </a:lnTo>
                  <a:lnTo>
                    <a:pt x="13871" y="34671"/>
                  </a:lnTo>
                  <a:lnTo>
                    <a:pt x="13871" y="2774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1"/>
            <p:cNvSpPr/>
            <p:nvPr/>
          </p:nvSpPr>
          <p:spPr>
            <a:xfrm>
              <a:off x="3161400" y="3559800"/>
              <a:ext cx="173550" cy="173550"/>
            </a:xfrm>
            <a:custGeom>
              <a:avLst/>
              <a:gdLst/>
              <a:ahLst/>
              <a:cxnLst/>
              <a:rect l="l" t="t" r="r" b="b"/>
              <a:pathLst>
                <a:path w="6942" h="6942" extrusionOk="0">
                  <a:moveTo>
                    <a:pt x="0" y="0"/>
                  </a:moveTo>
                  <a:lnTo>
                    <a:pt x="0" y="6942"/>
                  </a:lnTo>
                  <a:lnTo>
                    <a:pt x="6942" y="6942"/>
                  </a:lnTo>
                  <a:lnTo>
                    <a:pt x="69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a:off x="3334925" y="3733325"/>
              <a:ext cx="347100" cy="173250"/>
            </a:xfrm>
            <a:custGeom>
              <a:avLst/>
              <a:gdLst/>
              <a:ahLst/>
              <a:cxnLst/>
              <a:rect l="l" t="t" r="r" b="b"/>
              <a:pathLst>
                <a:path w="13884" h="6930" extrusionOk="0">
                  <a:moveTo>
                    <a:pt x="1" y="1"/>
                  </a:moveTo>
                  <a:lnTo>
                    <a:pt x="1" y="6930"/>
                  </a:lnTo>
                  <a:lnTo>
                    <a:pt x="13883" y="6930"/>
                  </a:lnTo>
                  <a:lnTo>
                    <a:pt x="13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a:off x="4375525" y="3733325"/>
              <a:ext cx="346800" cy="173250"/>
            </a:xfrm>
            <a:custGeom>
              <a:avLst/>
              <a:gdLst/>
              <a:ahLst/>
              <a:cxnLst/>
              <a:rect l="l" t="t" r="r" b="b"/>
              <a:pathLst>
                <a:path w="13872" h="6930" extrusionOk="0">
                  <a:moveTo>
                    <a:pt x="1" y="1"/>
                  </a:moveTo>
                  <a:lnTo>
                    <a:pt x="1" y="6930"/>
                  </a:lnTo>
                  <a:lnTo>
                    <a:pt x="13872" y="6930"/>
                  </a:lnTo>
                  <a:lnTo>
                    <a:pt x="138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a:off x="4722300" y="3559800"/>
              <a:ext cx="173275" cy="173550"/>
            </a:xfrm>
            <a:custGeom>
              <a:avLst/>
              <a:gdLst/>
              <a:ahLst/>
              <a:cxnLst/>
              <a:rect l="l" t="t" r="r" b="b"/>
              <a:pathLst>
                <a:path w="6931" h="6942" extrusionOk="0">
                  <a:moveTo>
                    <a:pt x="1" y="0"/>
                  </a:moveTo>
                  <a:lnTo>
                    <a:pt x="1" y="6942"/>
                  </a:lnTo>
                  <a:lnTo>
                    <a:pt x="6930" y="6942"/>
                  </a:lnTo>
                  <a:lnTo>
                    <a:pt x="69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a:off x="4895850" y="3212725"/>
              <a:ext cx="173550" cy="347100"/>
            </a:xfrm>
            <a:custGeom>
              <a:avLst/>
              <a:gdLst/>
              <a:ahLst/>
              <a:cxnLst/>
              <a:rect l="l" t="t" r="r" b="b"/>
              <a:pathLst>
                <a:path w="6942" h="13884" extrusionOk="0">
                  <a:moveTo>
                    <a:pt x="0" y="1"/>
                  </a:moveTo>
                  <a:lnTo>
                    <a:pt x="0" y="6954"/>
                  </a:lnTo>
                  <a:lnTo>
                    <a:pt x="0" y="13883"/>
                  </a:lnTo>
                  <a:lnTo>
                    <a:pt x="6941" y="13883"/>
                  </a:lnTo>
                  <a:lnTo>
                    <a:pt x="6941" y="6954"/>
                  </a:lnTo>
                  <a:lnTo>
                    <a:pt x="69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a:off x="5069375" y="2519200"/>
              <a:ext cx="173550" cy="693550"/>
            </a:xfrm>
            <a:custGeom>
              <a:avLst/>
              <a:gdLst/>
              <a:ahLst/>
              <a:cxnLst/>
              <a:rect l="l" t="t" r="r" b="b"/>
              <a:pathLst>
                <a:path w="6942" h="27742" extrusionOk="0">
                  <a:moveTo>
                    <a:pt x="0" y="0"/>
                  </a:moveTo>
                  <a:lnTo>
                    <a:pt x="0" y="6930"/>
                  </a:lnTo>
                  <a:lnTo>
                    <a:pt x="0" y="13871"/>
                  </a:lnTo>
                  <a:lnTo>
                    <a:pt x="0" y="20800"/>
                  </a:lnTo>
                  <a:lnTo>
                    <a:pt x="0" y="27742"/>
                  </a:lnTo>
                  <a:lnTo>
                    <a:pt x="6942" y="27742"/>
                  </a:lnTo>
                  <a:lnTo>
                    <a:pt x="6942" y="20800"/>
                  </a:lnTo>
                  <a:lnTo>
                    <a:pt x="6942" y="13871"/>
                  </a:lnTo>
                  <a:lnTo>
                    <a:pt x="6942" y="6930"/>
                  </a:lnTo>
                  <a:lnTo>
                    <a:pt x="69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4895850" y="2172425"/>
              <a:ext cx="173550" cy="346800"/>
            </a:xfrm>
            <a:custGeom>
              <a:avLst/>
              <a:gdLst/>
              <a:ahLst/>
              <a:cxnLst/>
              <a:rect l="l" t="t" r="r" b="b"/>
              <a:pathLst>
                <a:path w="6942" h="13872" extrusionOk="0">
                  <a:moveTo>
                    <a:pt x="0" y="0"/>
                  </a:moveTo>
                  <a:lnTo>
                    <a:pt x="0" y="6930"/>
                  </a:lnTo>
                  <a:lnTo>
                    <a:pt x="0" y="13871"/>
                  </a:lnTo>
                  <a:lnTo>
                    <a:pt x="6941" y="13871"/>
                  </a:lnTo>
                  <a:lnTo>
                    <a:pt x="6941" y="6930"/>
                  </a:lnTo>
                  <a:lnTo>
                    <a:pt x="69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4722300" y="1998875"/>
              <a:ext cx="173275" cy="173575"/>
            </a:xfrm>
            <a:custGeom>
              <a:avLst/>
              <a:gdLst/>
              <a:ahLst/>
              <a:cxnLst/>
              <a:rect l="l" t="t" r="r" b="b"/>
              <a:pathLst>
                <a:path w="6931" h="6943" extrusionOk="0">
                  <a:moveTo>
                    <a:pt x="1" y="1"/>
                  </a:moveTo>
                  <a:lnTo>
                    <a:pt x="1" y="6942"/>
                  </a:lnTo>
                  <a:lnTo>
                    <a:pt x="6930" y="6942"/>
                  </a:lnTo>
                  <a:lnTo>
                    <a:pt x="6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3334925" y="1652725"/>
              <a:ext cx="1387400" cy="346175"/>
            </a:xfrm>
            <a:custGeom>
              <a:avLst/>
              <a:gdLst/>
              <a:ahLst/>
              <a:cxnLst/>
              <a:rect l="l" t="t" r="r" b="b"/>
              <a:pathLst>
                <a:path w="55496" h="13847" extrusionOk="0">
                  <a:moveTo>
                    <a:pt x="6954" y="0"/>
                  </a:moveTo>
                  <a:lnTo>
                    <a:pt x="6954" y="6799"/>
                  </a:lnTo>
                  <a:lnTo>
                    <a:pt x="1" y="6799"/>
                  </a:lnTo>
                  <a:lnTo>
                    <a:pt x="1" y="13728"/>
                  </a:lnTo>
                  <a:lnTo>
                    <a:pt x="6954" y="13728"/>
                  </a:lnTo>
                  <a:lnTo>
                    <a:pt x="6954" y="6929"/>
                  </a:lnTo>
                  <a:lnTo>
                    <a:pt x="48554" y="6929"/>
                  </a:lnTo>
                  <a:lnTo>
                    <a:pt x="48554" y="13847"/>
                  </a:lnTo>
                  <a:lnTo>
                    <a:pt x="55496" y="13847"/>
                  </a:lnTo>
                  <a:lnTo>
                    <a:pt x="55496" y="6918"/>
                  </a:lnTo>
                  <a:lnTo>
                    <a:pt x="48554" y="6918"/>
                  </a:lnTo>
                  <a:lnTo>
                    <a:pt x="485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3682000" y="3906550"/>
              <a:ext cx="693550" cy="173575"/>
            </a:xfrm>
            <a:custGeom>
              <a:avLst/>
              <a:gdLst/>
              <a:ahLst/>
              <a:cxnLst/>
              <a:rect l="l" t="t" r="r" b="b"/>
              <a:pathLst>
                <a:path w="27742" h="6943" extrusionOk="0">
                  <a:moveTo>
                    <a:pt x="0" y="1"/>
                  </a:moveTo>
                  <a:lnTo>
                    <a:pt x="0" y="6942"/>
                  </a:lnTo>
                  <a:lnTo>
                    <a:pt x="27742" y="6942"/>
                  </a:lnTo>
                  <a:lnTo>
                    <a:pt x="27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3682000" y="3186225"/>
              <a:ext cx="693550" cy="173575"/>
            </a:xfrm>
            <a:custGeom>
              <a:avLst/>
              <a:gdLst/>
              <a:ahLst/>
              <a:cxnLst/>
              <a:rect l="l" t="t" r="r" b="b"/>
              <a:pathLst>
                <a:path w="27742" h="6943" extrusionOk="0">
                  <a:moveTo>
                    <a:pt x="0" y="1"/>
                  </a:moveTo>
                  <a:lnTo>
                    <a:pt x="0" y="6942"/>
                  </a:lnTo>
                  <a:lnTo>
                    <a:pt x="27742" y="6942"/>
                  </a:lnTo>
                  <a:lnTo>
                    <a:pt x="27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4375525" y="3013000"/>
              <a:ext cx="173275" cy="173250"/>
            </a:xfrm>
            <a:custGeom>
              <a:avLst/>
              <a:gdLst/>
              <a:ahLst/>
              <a:cxnLst/>
              <a:rect l="l" t="t" r="r" b="b"/>
              <a:pathLst>
                <a:path w="6931" h="6930" extrusionOk="0">
                  <a:moveTo>
                    <a:pt x="1" y="1"/>
                  </a:moveTo>
                  <a:lnTo>
                    <a:pt x="1" y="6930"/>
                  </a:lnTo>
                  <a:lnTo>
                    <a:pt x="6930" y="6930"/>
                  </a:lnTo>
                  <a:lnTo>
                    <a:pt x="6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3508750" y="3013000"/>
              <a:ext cx="173275" cy="173250"/>
            </a:xfrm>
            <a:custGeom>
              <a:avLst/>
              <a:gdLst/>
              <a:ahLst/>
              <a:cxnLst/>
              <a:rect l="l" t="t" r="r" b="b"/>
              <a:pathLst>
                <a:path w="6931" h="6930" extrusionOk="0">
                  <a:moveTo>
                    <a:pt x="1" y="1"/>
                  </a:moveTo>
                  <a:lnTo>
                    <a:pt x="1" y="6930"/>
                  </a:lnTo>
                  <a:lnTo>
                    <a:pt x="6930" y="6930"/>
                  </a:lnTo>
                  <a:lnTo>
                    <a:pt x="6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 name="Google Shape;183;p11"/>
          <p:cNvGrpSpPr/>
          <p:nvPr/>
        </p:nvGrpSpPr>
        <p:grpSpPr>
          <a:xfrm>
            <a:off x="8399750" y="-375"/>
            <a:ext cx="238275" cy="1224437"/>
            <a:chOff x="474950" y="-375"/>
            <a:chExt cx="238275" cy="940500"/>
          </a:xfrm>
        </p:grpSpPr>
        <p:cxnSp>
          <p:nvCxnSpPr>
            <p:cNvPr id="184" name="Google Shape;184;p11"/>
            <p:cNvCxnSpPr/>
            <p:nvPr/>
          </p:nvCxnSpPr>
          <p:spPr>
            <a:xfrm>
              <a:off x="474950" y="-375"/>
              <a:ext cx="0" cy="940500"/>
            </a:xfrm>
            <a:prstGeom prst="straightConnector1">
              <a:avLst/>
            </a:prstGeom>
            <a:noFill/>
            <a:ln w="19050" cap="flat" cmpd="sng">
              <a:solidFill>
                <a:schemeClr val="dk1"/>
              </a:solidFill>
              <a:prstDash val="solid"/>
              <a:round/>
              <a:headEnd type="none" w="med" len="med"/>
              <a:tailEnd type="none" w="med" len="med"/>
            </a:ln>
          </p:spPr>
        </p:cxnSp>
        <p:cxnSp>
          <p:nvCxnSpPr>
            <p:cNvPr id="185" name="Google Shape;185;p11"/>
            <p:cNvCxnSpPr/>
            <p:nvPr/>
          </p:nvCxnSpPr>
          <p:spPr>
            <a:xfrm>
              <a:off x="713225" y="-375"/>
              <a:ext cx="0" cy="405600"/>
            </a:xfrm>
            <a:prstGeom prst="straightConnector1">
              <a:avLst/>
            </a:prstGeom>
            <a:noFill/>
            <a:ln w="19050" cap="flat" cmpd="sng">
              <a:solidFill>
                <a:schemeClr val="dk1"/>
              </a:solidFill>
              <a:prstDash val="solid"/>
              <a:round/>
              <a:headEnd type="none" w="med" len="med"/>
              <a:tailEnd type="none" w="med" len="med"/>
            </a:ln>
          </p:spPr>
        </p:cxnSp>
      </p:grpSp>
      <p:sp>
        <p:nvSpPr>
          <p:cNvPr id="186" name="Google Shape;186;p11"/>
          <p:cNvSpPr/>
          <p:nvPr/>
        </p:nvSpPr>
        <p:spPr>
          <a:xfrm>
            <a:off x="8097025" y="1289924"/>
            <a:ext cx="609257" cy="554057"/>
          </a:xfrm>
          <a:custGeom>
            <a:avLst/>
            <a:gdLst/>
            <a:ahLst/>
            <a:cxnLst/>
            <a:rect l="l" t="t" r="r" b="b"/>
            <a:pathLst>
              <a:path w="46767" h="42538" extrusionOk="0">
                <a:moveTo>
                  <a:pt x="8494" y="1"/>
                </a:moveTo>
                <a:lnTo>
                  <a:pt x="8494" y="4247"/>
                </a:lnTo>
                <a:lnTo>
                  <a:pt x="4230" y="4247"/>
                </a:lnTo>
                <a:lnTo>
                  <a:pt x="4230" y="8512"/>
                </a:lnTo>
                <a:lnTo>
                  <a:pt x="1" y="8512"/>
                </a:lnTo>
                <a:lnTo>
                  <a:pt x="1" y="12758"/>
                </a:lnTo>
                <a:lnTo>
                  <a:pt x="1" y="17022"/>
                </a:lnTo>
                <a:lnTo>
                  <a:pt x="1" y="21269"/>
                </a:lnTo>
                <a:lnTo>
                  <a:pt x="4230" y="21269"/>
                </a:lnTo>
                <a:lnTo>
                  <a:pt x="4230" y="25516"/>
                </a:lnTo>
                <a:lnTo>
                  <a:pt x="8494" y="25516"/>
                </a:lnTo>
                <a:lnTo>
                  <a:pt x="8494" y="29780"/>
                </a:lnTo>
                <a:lnTo>
                  <a:pt x="12758" y="29780"/>
                </a:lnTo>
                <a:lnTo>
                  <a:pt x="12758" y="34027"/>
                </a:lnTo>
                <a:lnTo>
                  <a:pt x="16987" y="34027"/>
                </a:lnTo>
                <a:lnTo>
                  <a:pt x="16987" y="38273"/>
                </a:lnTo>
                <a:lnTo>
                  <a:pt x="21252" y="38273"/>
                </a:lnTo>
                <a:lnTo>
                  <a:pt x="21252" y="42537"/>
                </a:lnTo>
                <a:lnTo>
                  <a:pt x="25516" y="42537"/>
                </a:lnTo>
                <a:lnTo>
                  <a:pt x="25516" y="38273"/>
                </a:lnTo>
                <a:lnTo>
                  <a:pt x="29745" y="38273"/>
                </a:lnTo>
                <a:lnTo>
                  <a:pt x="29745" y="34027"/>
                </a:lnTo>
                <a:lnTo>
                  <a:pt x="34009" y="34027"/>
                </a:lnTo>
                <a:lnTo>
                  <a:pt x="34009" y="29780"/>
                </a:lnTo>
                <a:lnTo>
                  <a:pt x="38273" y="29780"/>
                </a:lnTo>
                <a:lnTo>
                  <a:pt x="38273" y="25516"/>
                </a:lnTo>
                <a:lnTo>
                  <a:pt x="42520" y="25516"/>
                </a:lnTo>
                <a:lnTo>
                  <a:pt x="42520" y="21269"/>
                </a:lnTo>
                <a:lnTo>
                  <a:pt x="46767" y="21269"/>
                </a:lnTo>
                <a:lnTo>
                  <a:pt x="46767" y="17022"/>
                </a:lnTo>
                <a:lnTo>
                  <a:pt x="46767" y="12758"/>
                </a:lnTo>
                <a:lnTo>
                  <a:pt x="46767" y="8512"/>
                </a:lnTo>
                <a:lnTo>
                  <a:pt x="42520" y="8512"/>
                </a:lnTo>
                <a:lnTo>
                  <a:pt x="42520" y="4247"/>
                </a:lnTo>
                <a:lnTo>
                  <a:pt x="38273" y="4247"/>
                </a:lnTo>
                <a:lnTo>
                  <a:pt x="38273" y="1"/>
                </a:lnTo>
                <a:lnTo>
                  <a:pt x="29745" y="1"/>
                </a:lnTo>
                <a:lnTo>
                  <a:pt x="29745" y="4247"/>
                </a:lnTo>
                <a:lnTo>
                  <a:pt x="25516" y="4247"/>
                </a:lnTo>
                <a:lnTo>
                  <a:pt x="25516" y="8512"/>
                </a:lnTo>
                <a:lnTo>
                  <a:pt x="21252" y="8512"/>
                </a:lnTo>
                <a:lnTo>
                  <a:pt x="21252" y="4247"/>
                </a:lnTo>
                <a:lnTo>
                  <a:pt x="16987" y="4247"/>
                </a:lnTo>
                <a:lnTo>
                  <a:pt x="169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8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88"/>
        <p:cNvGrpSpPr/>
        <p:nvPr/>
      </p:nvGrpSpPr>
      <p:grpSpPr>
        <a:xfrm>
          <a:off x="0" y="0"/>
          <a:ext cx="0" cy="0"/>
          <a:chOff x="0" y="0"/>
          <a:chExt cx="0" cy="0"/>
        </a:xfrm>
      </p:grpSpPr>
      <p:pic>
        <p:nvPicPr>
          <p:cNvPr id="189" name="Google Shape;189;p1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90" name="Google Shape;190;p13"/>
          <p:cNvPicPr preferRelativeResize="0"/>
          <p:nvPr/>
        </p:nvPicPr>
        <p:blipFill>
          <a:blip r:embed="rId3">
            <a:alphaModFix amt="52999"/>
          </a:blip>
          <a:stretch>
            <a:fillRect/>
          </a:stretch>
        </p:blipFill>
        <p:spPr>
          <a:xfrm flipH="1">
            <a:off x="0" y="0"/>
            <a:ext cx="9144000" cy="5143500"/>
          </a:xfrm>
          <a:prstGeom prst="rect">
            <a:avLst/>
          </a:prstGeom>
          <a:noFill/>
          <a:ln>
            <a:noFill/>
          </a:ln>
        </p:spPr>
      </p:pic>
      <p:sp>
        <p:nvSpPr>
          <p:cNvPr id="191" name="Google Shape;191;p13"/>
          <p:cNvSpPr txBox="1">
            <a:spLocks noGrp="1"/>
          </p:cNvSpPr>
          <p:nvPr>
            <p:ph type="title"/>
          </p:nvPr>
        </p:nvSpPr>
        <p:spPr>
          <a:xfrm>
            <a:off x="713225" y="484425"/>
            <a:ext cx="7717500" cy="56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sz="2700"/>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endParaRPr/>
          </a:p>
        </p:txBody>
      </p:sp>
      <p:sp>
        <p:nvSpPr>
          <p:cNvPr id="192" name="Google Shape;192;p13"/>
          <p:cNvSpPr txBox="1">
            <a:spLocks noGrp="1"/>
          </p:cNvSpPr>
          <p:nvPr>
            <p:ph type="title" idx="2" hasCustomPrompt="1"/>
          </p:nvPr>
        </p:nvSpPr>
        <p:spPr>
          <a:xfrm>
            <a:off x="2083563" y="1373650"/>
            <a:ext cx="1037100" cy="44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23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3" name="Google Shape;193;p13"/>
          <p:cNvSpPr txBox="1">
            <a:spLocks noGrp="1"/>
          </p:cNvSpPr>
          <p:nvPr>
            <p:ph type="subTitle" idx="1"/>
          </p:nvPr>
        </p:nvSpPr>
        <p:spPr>
          <a:xfrm>
            <a:off x="3044637" y="1373650"/>
            <a:ext cx="4015800" cy="4476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Playfair Display SemiBold"/>
              <a:buNone/>
              <a:defRPr sz="1700">
                <a:latin typeface="Press Start 2P"/>
                <a:ea typeface="Press Start 2P"/>
                <a:cs typeface="Press Start 2P"/>
                <a:sym typeface="Press Start 2P"/>
              </a:defRPr>
            </a:lvl1pPr>
            <a:lvl2pPr lvl="1"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2pPr>
            <a:lvl3pPr lvl="2"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3pPr>
            <a:lvl4pPr lvl="3"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4pPr>
            <a:lvl5pPr lvl="4"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5pPr>
            <a:lvl6pPr lvl="5"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6pPr>
            <a:lvl7pPr lvl="6"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7pPr>
            <a:lvl8pPr lvl="7"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8pPr>
            <a:lvl9pPr lvl="8"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9pPr>
          </a:lstStyle>
          <a:p>
            <a:endParaRPr/>
          </a:p>
        </p:txBody>
      </p:sp>
      <p:sp>
        <p:nvSpPr>
          <p:cNvPr id="194" name="Google Shape;194;p13"/>
          <p:cNvSpPr txBox="1">
            <a:spLocks noGrp="1"/>
          </p:cNvSpPr>
          <p:nvPr>
            <p:ph type="title" idx="3" hasCustomPrompt="1"/>
          </p:nvPr>
        </p:nvSpPr>
        <p:spPr>
          <a:xfrm>
            <a:off x="2083563" y="1897450"/>
            <a:ext cx="1037100" cy="44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23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5" name="Google Shape;195;p13"/>
          <p:cNvSpPr txBox="1">
            <a:spLocks noGrp="1"/>
          </p:cNvSpPr>
          <p:nvPr>
            <p:ph type="subTitle" idx="4"/>
          </p:nvPr>
        </p:nvSpPr>
        <p:spPr>
          <a:xfrm>
            <a:off x="3044637" y="1897450"/>
            <a:ext cx="4015800" cy="4476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Playfair Display SemiBold"/>
              <a:buNone/>
              <a:defRPr sz="1700">
                <a:latin typeface="Press Start 2P"/>
                <a:ea typeface="Press Start 2P"/>
                <a:cs typeface="Press Start 2P"/>
                <a:sym typeface="Press Start 2P"/>
              </a:defRPr>
            </a:lvl1pPr>
            <a:lvl2pPr lvl="1"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2pPr>
            <a:lvl3pPr lvl="2"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3pPr>
            <a:lvl4pPr lvl="3"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4pPr>
            <a:lvl5pPr lvl="4"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5pPr>
            <a:lvl6pPr lvl="5"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6pPr>
            <a:lvl7pPr lvl="6"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7pPr>
            <a:lvl8pPr lvl="7"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8pPr>
            <a:lvl9pPr lvl="8"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9pPr>
          </a:lstStyle>
          <a:p>
            <a:endParaRPr/>
          </a:p>
        </p:txBody>
      </p:sp>
      <p:sp>
        <p:nvSpPr>
          <p:cNvPr id="196" name="Google Shape;196;p13"/>
          <p:cNvSpPr txBox="1">
            <a:spLocks noGrp="1"/>
          </p:cNvSpPr>
          <p:nvPr>
            <p:ph type="title" idx="5" hasCustomPrompt="1"/>
          </p:nvPr>
        </p:nvSpPr>
        <p:spPr>
          <a:xfrm>
            <a:off x="2083563" y="2421250"/>
            <a:ext cx="1037100" cy="44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23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7" name="Google Shape;197;p13"/>
          <p:cNvSpPr txBox="1">
            <a:spLocks noGrp="1"/>
          </p:cNvSpPr>
          <p:nvPr>
            <p:ph type="subTitle" idx="6"/>
          </p:nvPr>
        </p:nvSpPr>
        <p:spPr>
          <a:xfrm>
            <a:off x="3044637" y="2421250"/>
            <a:ext cx="4015800" cy="4476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Playfair Display SemiBold"/>
              <a:buNone/>
              <a:defRPr sz="1700">
                <a:latin typeface="Press Start 2P"/>
                <a:ea typeface="Press Start 2P"/>
                <a:cs typeface="Press Start 2P"/>
                <a:sym typeface="Press Start 2P"/>
              </a:defRPr>
            </a:lvl1pPr>
            <a:lvl2pPr lvl="1"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2pPr>
            <a:lvl3pPr lvl="2"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3pPr>
            <a:lvl4pPr lvl="3"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4pPr>
            <a:lvl5pPr lvl="4"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5pPr>
            <a:lvl6pPr lvl="5"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6pPr>
            <a:lvl7pPr lvl="6"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7pPr>
            <a:lvl8pPr lvl="7"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8pPr>
            <a:lvl9pPr lvl="8"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9pPr>
          </a:lstStyle>
          <a:p>
            <a:endParaRPr/>
          </a:p>
        </p:txBody>
      </p:sp>
      <p:sp>
        <p:nvSpPr>
          <p:cNvPr id="198" name="Google Shape;198;p13"/>
          <p:cNvSpPr txBox="1">
            <a:spLocks noGrp="1"/>
          </p:cNvSpPr>
          <p:nvPr>
            <p:ph type="title" idx="7" hasCustomPrompt="1"/>
          </p:nvPr>
        </p:nvSpPr>
        <p:spPr>
          <a:xfrm>
            <a:off x="2083563" y="2945050"/>
            <a:ext cx="1037100" cy="44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23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9" name="Google Shape;199;p13"/>
          <p:cNvSpPr txBox="1">
            <a:spLocks noGrp="1"/>
          </p:cNvSpPr>
          <p:nvPr>
            <p:ph type="subTitle" idx="8"/>
          </p:nvPr>
        </p:nvSpPr>
        <p:spPr>
          <a:xfrm>
            <a:off x="3044637" y="2945050"/>
            <a:ext cx="4015800" cy="4476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Playfair Display SemiBold"/>
              <a:buNone/>
              <a:defRPr sz="1700">
                <a:latin typeface="Press Start 2P"/>
                <a:ea typeface="Press Start 2P"/>
                <a:cs typeface="Press Start 2P"/>
                <a:sym typeface="Press Start 2P"/>
              </a:defRPr>
            </a:lvl1pPr>
            <a:lvl2pPr lvl="1"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2pPr>
            <a:lvl3pPr lvl="2"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3pPr>
            <a:lvl4pPr lvl="3"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4pPr>
            <a:lvl5pPr lvl="4"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5pPr>
            <a:lvl6pPr lvl="5"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6pPr>
            <a:lvl7pPr lvl="6"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7pPr>
            <a:lvl8pPr lvl="7"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8pPr>
            <a:lvl9pPr lvl="8"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9pPr>
          </a:lstStyle>
          <a:p>
            <a:endParaRPr/>
          </a:p>
        </p:txBody>
      </p:sp>
      <p:sp>
        <p:nvSpPr>
          <p:cNvPr id="200" name="Google Shape;200;p13"/>
          <p:cNvSpPr txBox="1">
            <a:spLocks noGrp="1"/>
          </p:cNvSpPr>
          <p:nvPr>
            <p:ph type="title" idx="9" hasCustomPrompt="1"/>
          </p:nvPr>
        </p:nvSpPr>
        <p:spPr>
          <a:xfrm>
            <a:off x="2083563" y="3468850"/>
            <a:ext cx="1037100" cy="44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23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1" name="Google Shape;201;p13"/>
          <p:cNvSpPr txBox="1">
            <a:spLocks noGrp="1"/>
          </p:cNvSpPr>
          <p:nvPr>
            <p:ph type="subTitle" idx="13"/>
          </p:nvPr>
        </p:nvSpPr>
        <p:spPr>
          <a:xfrm>
            <a:off x="3044637" y="3468850"/>
            <a:ext cx="4015800" cy="4476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Playfair Display SemiBold"/>
              <a:buNone/>
              <a:defRPr sz="1700">
                <a:latin typeface="Press Start 2P"/>
                <a:ea typeface="Press Start 2P"/>
                <a:cs typeface="Press Start 2P"/>
                <a:sym typeface="Press Start 2P"/>
              </a:defRPr>
            </a:lvl1pPr>
            <a:lvl2pPr lvl="1"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2pPr>
            <a:lvl3pPr lvl="2"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3pPr>
            <a:lvl4pPr lvl="3"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4pPr>
            <a:lvl5pPr lvl="4"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5pPr>
            <a:lvl6pPr lvl="5"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6pPr>
            <a:lvl7pPr lvl="6"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7pPr>
            <a:lvl8pPr lvl="7"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8pPr>
            <a:lvl9pPr lvl="8"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9pPr>
          </a:lstStyle>
          <a:p>
            <a:endParaRPr/>
          </a:p>
        </p:txBody>
      </p:sp>
      <p:sp>
        <p:nvSpPr>
          <p:cNvPr id="202" name="Google Shape;202;p13"/>
          <p:cNvSpPr txBox="1">
            <a:spLocks noGrp="1"/>
          </p:cNvSpPr>
          <p:nvPr>
            <p:ph type="title" idx="14" hasCustomPrompt="1"/>
          </p:nvPr>
        </p:nvSpPr>
        <p:spPr>
          <a:xfrm>
            <a:off x="2083563" y="3992650"/>
            <a:ext cx="1037100" cy="44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23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3" name="Google Shape;203;p13"/>
          <p:cNvSpPr txBox="1">
            <a:spLocks noGrp="1"/>
          </p:cNvSpPr>
          <p:nvPr>
            <p:ph type="subTitle" idx="15"/>
          </p:nvPr>
        </p:nvSpPr>
        <p:spPr>
          <a:xfrm>
            <a:off x="3044637" y="3992650"/>
            <a:ext cx="4015800" cy="4476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Playfair Display SemiBold"/>
              <a:buNone/>
              <a:defRPr sz="1700">
                <a:latin typeface="Press Start 2P"/>
                <a:ea typeface="Press Start 2P"/>
                <a:cs typeface="Press Start 2P"/>
                <a:sym typeface="Press Start 2P"/>
              </a:defRPr>
            </a:lvl1pPr>
            <a:lvl2pPr lvl="1"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2pPr>
            <a:lvl3pPr lvl="2"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3pPr>
            <a:lvl4pPr lvl="3"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4pPr>
            <a:lvl5pPr lvl="4"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5pPr>
            <a:lvl6pPr lvl="5"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6pPr>
            <a:lvl7pPr lvl="6"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7pPr>
            <a:lvl8pPr lvl="7"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8pPr>
            <a:lvl9pPr lvl="8"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9pPr>
          </a:lstStyle>
          <a:p>
            <a:endParaRPr/>
          </a:p>
        </p:txBody>
      </p:sp>
      <p:grpSp>
        <p:nvGrpSpPr>
          <p:cNvPr id="204" name="Google Shape;204;p13"/>
          <p:cNvGrpSpPr/>
          <p:nvPr/>
        </p:nvGrpSpPr>
        <p:grpSpPr>
          <a:xfrm flipH="1">
            <a:off x="8246114" y="1048720"/>
            <a:ext cx="369304" cy="554077"/>
            <a:chOff x="3119125" y="3168075"/>
            <a:chExt cx="419425" cy="629275"/>
          </a:xfrm>
        </p:grpSpPr>
        <p:sp>
          <p:nvSpPr>
            <p:cNvPr id="205" name="Google Shape;205;p13"/>
            <p:cNvSpPr/>
            <p:nvPr/>
          </p:nvSpPr>
          <p:spPr>
            <a:xfrm>
              <a:off x="3119125" y="3168075"/>
              <a:ext cx="419425" cy="629275"/>
            </a:xfrm>
            <a:custGeom>
              <a:avLst/>
              <a:gdLst/>
              <a:ahLst/>
              <a:cxnLst/>
              <a:rect l="l" t="t" r="r" b="b"/>
              <a:pathLst>
                <a:path w="16777" h="25171" extrusionOk="0">
                  <a:moveTo>
                    <a:pt x="2799" y="1"/>
                  </a:moveTo>
                  <a:lnTo>
                    <a:pt x="2799" y="2799"/>
                  </a:lnTo>
                  <a:lnTo>
                    <a:pt x="1" y="2799"/>
                  </a:lnTo>
                  <a:lnTo>
                    <a:pt x="1" y="22372"/>
                  </a:lnTo>
                  <a:lnTo>
                    <a:pt x="2799" y="22372"/>
                  </a:lnTo>
                  <a:lnTo>
                    <a:pt x="2799" y="25170"/>
                  </a:lnTo>
                  <a:lnTo>
                    <a:pt x="5597" y="25170"/>
                  </a:lnTo>
                  <a:lnTo>
                    <a:pt x="5597" y="22372"/>
                  </a:lnTo>
                  <a:lnTo>
                    <a:pt x="8395" y="22372"/>
                  </a:lnTo>
                  <a:lnTo>
                    <a:pt x="8395" y="19574"/>
                  </a:lnTo>
                  <a:lnTo>
                    <a:pt x="11181" y="19574"/>
                  </a:lnTo>
                  <a:lnTo>
                    <a:pt x="11181" y="16777"/>
                  </a:lnTo>
                  <a:lnTo>
                    <a:pt x="13979" y="16777"/>
                  </a:lnTo>
                  <a:lnTo>
                    <a:pt x="13979" y="13979"/>
                  </a:lnTo>
                  <a:lnTo>
                    <a:pt x="16777" y="13979"/>
                  </a:lnTo>
                  <a:lnTo>
                    <a:pt x="16777" y="11193"/>
                  </a:lnTo>
                  <a:lnTo>
                    <a:pt x="13979" y="11193"/>
                  </a:lnTo>
                  <a:lnTo>
                    <a:pt x="13979" y="8395"/>
                  </a:lnTo>
                  <a:lnTo>
                    <a:pt x="11181" y="8395"/>
                  </a:lnTo>
                  <a:lnTo>
                    <a:pt x="11181" y="5597"/>
                  </a:lnTo>
                  <a:lnTo>
                    <a:pt x="8395" y="5597"/>
                  </a:lnTo>
                  <a:lnTo>
                    <a:pt x="8395" y="2799"/>
                  </a:lnTo>
                  <a:lnTo>
                    <a:pt x="5597" y="2799"/>
                  </a:lnTo>
                  <a:lnTo>
                    <a:pt x="55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3"/>
            <p:cNvSpPr/>
            <p:nvPr/>
          </p:nvSpPr>
          <p:spPr>
            <a:xfrm>
              <a:off x="3468575" y="3447875"/>
              <a:ext cx="69975" cy="69975"/>
            </a:xfrm>
            <a:custGeom>
              <a:avLst/>
              <a:gdLst/>
              <a:ahLst/>
              <a:cxnLst/>
              <a:rect l="l" t="t" r="r" b="b"/>
              <a:pathLst>
                <a:path w="2799" h="2799" extrusionOk="0">
                  <a:moveTo>
                    <a:pt x="1" y="1"/>
                  </a:moveTo>
                  <a:lnTo>
                    <a:pt x="1" y="2798"/>
                  </a:lnTo>
                  <a:lnTo>
                    <a:pt x="2799" y="2798"/>
                  </a:lnTo>
                  <a:lnTo>
                    <a:pt x="27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3"/>
            <p:cNvSpPr/>
            <p:nvPr/>
          </p:nvSpPr>
          <p:spPr>
            <a:xfrm>
              <a:off x="3398625" y="33779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3"/>
            <p:cNvSpPr/>
            <p:nvPr/>
          </p:nvSpPr>
          <p:spPr>
            <a:xfrm>
              <a:off x="3398625" y="35172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3"/>
            <p:cNvSpPr/>
            <p:nvPr/>
          </p:nvSpPr>
          <p:spPr>
            <a:xfrm>
              <a:off x="3328975" y="3587175"/>
              <a:ext cx="69975" cy="69975"/>
            </a:xfrm>
            <a:custGeom>
              <a:avLst/>
              <a:gdLst/>
              <a:ahLst/>
              <a:cxnLst/>
              <a:rect l="l" t="t" r="r" b="b"/>
              <a:pathLst>
                <a:path w="2799" h="2799" extrusionOk="0">
                  <a:moveTo>
                    <a:pt x="1" y="1"/>
                  </a:moveTo>
                  <a:lnTo>
                    <a:pt x="1" y="2799"/>
                  </a:lnTo>
                  <a:lnTo>
                    <a:pt x="2798" y="2799"/>
                  </a:lnTo>
                  <a:lnTo>
                    <a:pt x="27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3"/>
            <p:cNvSpPr/>
            <p:nvPr/>
          </p:nvSpPr>
          <p:spPr>
            <a:xfrm>
              <a:off x="3259025" y="365742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3"/>
            <p:cNvSpPr/>
            <p:nvPr/>
          </p:nvSpPr>
          <p:spPr>
            <a:xfrm>
              <a:off x="3328975" y="3307975"/>
              <a:ext cx="69975" cy="69975"/>
            </a:xfrm>
            <a:custGeom>
              <a:avLst/>
              <a:gdLst/>
              <a:ahLst/>
              <a:cxnLst/>
              <a:rect l="l" t="t" r="r" b="b"/>
              <a:pathLst>
                <a:path w="2799" h="2799" extrusionOk="0">
                  <a:moveTo>
                    <a:pt x="1" y="1"/>
                  </a:moveTo>
                  <a:lnTo>
                    <a:pt x="1" y="2799"/>
                  </a:lnTo>
                  <a:lnTo>
                    <a:pt x="2798" y="2799"/>
                  </a:lnTo>
                  <a:lnTo>
                    <a:pt x="27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3"/>
            <p:cNvSpPr/>
            <p:nvPr/>
          </p:nvSpPr>
          <p:spPr>
            <a:xfrm>
              <a:off x="3259025" y="32380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3"/>
            <p:cNvSpPr/>
            <p:nvPr/>
          </p:nvSpPr>
          <p:spPr>
            <a:xfrm>
              <a:off x="3189075" y="316807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3"/>
            <p:cNvSpPr/>
            <p:nvPr/>
          </p:nvSpPr>
          <p:spPr>
            <a:xfrm>
              <a:off x="3189075" y="372737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3"/>
            <p:cNvSpPr/>
            <p:nvPr/>
          </p:nvSpPr>
          <p:spPr>
            <a:xfrm>
              <a:off x="3119125" y="3238025"/>
              <a:ext cx="69975" cy="489375"/>
            </a:xfrm>
            <a:custGeom>
              <a:avLst/>
              <a:gdLst/>
              <a:ahLst/>
              <a:cxnLst/>
              <a:rect l="l" t="t" r="r" b="b"/>
              <a:pathLst>
                <a:path w="2799" h="19575" extrusionOk="0">
                  <a:moveTo>
                    <a:pt x="1" y="1"/>
                  </a:moveTo>
                  <a:lnTo>
                    <a:pt x="1" y="19574"/>
                  </a:lnTo>
                  <a:lnTo>
                    <a:pt x="2799" y="19574"/>
                  </a:lnTo>
                  <a:lnTo>
                    <a:pt x="27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6" name="Google Shape;216;p13"/>
          <p:cNvCxnSpPr/>
          <p:nvPr/>
        </p:nvCxnSpPr>
        <p:spPr>
          <a:xfrm>
            <a:off x="8735850" y="0"/>
            <a:ext cx="0" cy="15732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13">
    <p:spTree>
      <p:nvGrpSpPr>
        <p:cNvPr id="1" name="Shape 592"/>
        <p:cNvGrpSpPr/>
        <p:nvPr/>
      </p:nvGrpSpPr>
      <p:grpSpPr>
        <a:xfrm>
          <a:off x="0" y="0"/>
          <a:ext cx="0" cy="0"/>
          <a:chOff x="0" y="0"/>
          <a:chExt cx="0" cy="0"/>
        </a:xfrm>
      </p:grpSpPr>
      <p:pic>
        <p:nvPicPr>
          <p:cNvPr id="593" name="Google Shape;593;p27"/>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594" name="Google Shape;594;p27"/>
          <p:cNvPicPr preferRelativeResize="0"/>
          <p:nvPr/>
        </p:nvPicPr>
        <p:blipFill>
          <a:blip r:embed="rId3">
            <a:alphaModFix amt="52999"/>
          </a:blip>
          <a:stretch>
            <a:fillRect/>
          </a:stretch>
        </p:blipFill>
        <p:spPr>
          <a:xfrm flipH="1">
            <a:off x="0" y="0"/>
            <a:ext cx="9144000" cy="5143500"/>
          </a:xfrm>
          <a:prstGeom prst="rect">
            <a:avLst/>
          </a:prstGeom>
          <a:noFill/>
          <a:ln>
            <a:noFill/>
          </a:ln>
        </p:spPr>
      </p:pic>
      <p:grpSp>
        <p:nvGrpSpPr>
          <p:cNvPr id="595" name="Google Shape;595;p27"/>
          <p:cNvGrpSpPr/>
          <p:nvPr/>
        </p:nvGrpSpPr>
        <p:grpSpPr>
          <a:xfrm>
            <a:off x="627350" y="-375"/>
            <a:ext cx="238275" cy="1523704"/>
            <a:chOff x="474950" y="-375"/>
            <a:chExt cx="238275" cy="940500"/>
          </a:xfrm>
        </p:grpSpPr>
        <p:cxnSp>
          <p:nvCxnSpPr>
            <p:cNvPr id="596" name="Google Shape;596;p27"/>
            <p:cNvCxnSpPr/>
            <p:nvPr/>
          </p:nvCxnSpPr>
          <p:spPr>
            <a:xfrm>
              <a:off x="474950" y="-375"/>
              <a:ext cx="0" cy="940500"/>
            </a:xfrm>
            <a:prstGeom prst="straightConnector1">
              <a:avLst/>
            </a:prstGeom>
            <a:noFill/>
            <a:ln w="19050" cap="flat" cmpd="sng">
              <a:solidFill>
                <a:schemeClr val="dk1"/>
              </a:solidFill>
              <a:prstDash val="solid"/>
              <a:round/>
              <a:headEnd type="none" w="med" len="med"/>
              <a:tailEnd type="none" w="med" len="med"/>
            </a:ln>
          </p:spPr>
        </p:cxnSp>
        <p:cxnSp>
          <p:nvCxnSpPr>
            <p:cNvPr id="597" name="Google Shape;597;p27"/>
            <p:cNvCxnSpPr/>
            <p:nvPr/>
          </p:nvCxnSpPr>
          <p:spPr>
            <a:xfrm>
              <a:off x="713225" y="-375"/>
              <a:ext cx="0" cy="405600"/>
            </a:xfrm>
            <a:prstGeom prst="straightConnector1">
              <a:avLst/>
            </a:prstGeom>
            <a:noFill/>
            <a:ln w="19050" cap="flat" cmpd="sng">
              <a:solidFill>
                <a:schemeClr val="dk1"/>
              </a:solidFill>
              <a:prstDash val="solid"/>
              <a:round/>
              <a:headEnd type="none" w="med" len="med"/>
              <a:tailEnd type="none" w="med" len="med"/>
            </a:ln>
          </p:spPr>
        </p:cxnSp>
      </p:grpSp>
      <p:cxnSp>
        <p:nvCxnSpPr>
          <p:cNvPr id="598" name="Google Shape;598;p27"/>
          <p:cNvCxnSpPr/>
          <p:nvPr/>
        </p:nvCxnSpPr>
        <p:spPr>
          <a:xfrm>
            <a:off x="7790475" y="-375"/>
            <a:ext cx="0" cy="812400"/>
          </a:xfrm>
          <a:prstGeom prst="straightConnector1">
            <a:avLst/>
          </a:prstGeom>
          <a:noFill/>
          <a:ln w="19050" cap="flat" cmpd="sng">
            <a:solidFill>
              <a:schemeClr val="dk1"/>
            </a:solidFill>
            <a:prstDash val="solid"/>
            <a:round/>
            <a:headEnd type="none" w="med" len="med"/>
            <a:tailEnd type="none" w="med" len="med"/>
          </a:ln>
        </p:spPr>
      </p:cxnSp>
      <p:grpSp>
        <p:nvGrpSpPr>
          <p:cNvPr id="599" name="Google Shape;599;p27"/>
          <p:cNvGrpSpPr/>
          <p:nvPr/>
        </p:nvGrpSpPr>
        <p:grpSpPr>
          <a:xfrm>
            <a:off x="7464599" y="926493"/>
            <a:ext cx="651756" cy="651514"/>
            <a:chOff x="2814625" y="1652725"/>
            <a:chExt cx="2428300" cy="2427400"/>
          </a:xfrm>
        </p:grpSpPr>
        <p:sp>
          <p:nvSpPr>
            <p:cNvPr id="600" name="Google Shape;600;p27"/>
            <p:cNvSpPr/>
            <p:nvPr/>
          </p:nvSpPr>
          <p:spPr>
            <a:xfrm>
              <a:off x="3161400" y="1995900"/>
              <a:ext cx="173550" cy="173575"/>
            </a:xfrm>
            <a:custGeom>
              <a:avLst/>
              <a:gdLst/>
              <a:ahLst/>
              <a:cxnLst/>
              <a:rect l="l" t="t" r="r" b="b"/>
              <a:pathLst>
                <a:path w="6942" h="6943" extrusionOk="0">
                  <a:moveTo>
                    <a:pt x="0" y="1"/>
                  </a:moveTo>
                  <a:lnTo>
                    <a:pt x="0" y="6942"/>
                  </a:lnTo>
                  <a:lnTo>
                    <a:pt x="6942" y="6942"/>
                  </a:lnTo>
                  <a:lnTo>
                    <a:pt x="69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2988150" y="2169450"/>
              <a:ext cx="173275" cy="346800"/>
            </a:xfrm>
            <a:custGeom>
              <a:avLst/>
              <a:gdLst/>
              <a:ahLst/>
              <a:cxnLst/>
              <a:rect l="l" t="t" r="r" b="b"/>
              <a:pathLst>
                <a:path w="6931" h="13872" extrusionOk="0">
                  <a:moveTo>
                    <a:pt x="1" y="0"/>
                  </a:moveTo>
                  <a:lnTo>
                    <a:pt x="1" y="6930"/>
                  </a:lnTo>
                  <a:lnTo>
                    <a:pt x="1" y="13871"/>
                  </a:lnTo>
                  <a:lnTo>
                    <a:pt x="6930" y="13871"/>
                  </a:lnTo>
                  <a:lnTo>
                    <a:pt x="6930" y="6930"/>
                  </a:lnTo>
                  <a:lnTo>
                    <a:pt x="69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3616500" y="2175100"/>
              <a:ext cx="173875" cy="520325"/>
            </a:xfrm>
            <a:custGeom>
              <a:avLst/>
              <a:gdLst/>
              <a:ahLst/>
              <a:cxnLst/>
              <a:rect l="l" t="t" r="r" b="b"/>
              <a:pathLst>
                <a:path w="6955" h="20813" extrusionOk="0">
                  <a:moveTo>
                    <a:pt x="1" y="0"/>
                  </a:moveTo>
                  <a:lnTo>
                    <a:pt x="1" y="6942"/>
                  </a:lnTo>
                  <a:lnTo>
                    <a:pt x="1" y="13883"/>
                  </a:lnTo>
                  <a:lnTo>
                    <a:pt x="1" y="20813"/>
                  </a:lnTo>
                  <a:lnTo>
                    <a:pt x="6954" y="20813"/>
                  </a:lnTo>
                  <a:lnTo>
                    <a:pt x="6954" y="13883"/>
                  </a:lnTo>
                  <a:lnTo>
                    <a:pt x="6954" y="6942"/>
                  </a:lnTo>
                  <a:lnTo>
                    <a:pt x="69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4230875" y="2175100"/>
              <a:ext cx="173250" cy="520325"/>
            </a:xfrm>
            <a:custGeom>
              <a:avLst/>
              <a:gdLst/>
              <a:ahLst/>
              <a:cxnLst/>
              <a:rect l="l" t="t" r="r" b="b"/>
              <a:pathLst>
                <a:path w="6930" h="20813" extrusionOk="0">
                  <a:moveTo>
                    <a:pt x="0" y="0"/>
                  </a:moveTo>
                  <a:lnTo>
                    <a:pt x="0" y="6942"/>
                  </a:lnTo>
                  <a:lnTo>
                    <a:pt x="0" y="13883"/>
                  </a:lnTo>
                  <a:lnTo>
                    <a:pt x="0" y="20813"/>
                  </a:lnTo>
                  <a:lnTo>
                    <a:pt x="6930" y="20813"/>
                  </a:lnTo>
                  <a:lnTo>
                    <a:pt x="6930" y="13883"/>
                  </a:lnTo>
                  <a:lnTo>
                    <a:pt x="6930" y="6942"/>
                  </a:lnTo>
                  <a:lnTo>
                    <a:pt x="69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2814625" y="2519200"/>
              <a:ext cx="346800" cy="1040625"/>
            </a:xfrm>
            <a:custGeom>
              <a:avLst/>
              <a:gdLst/>
              <a:ahLst/>
              <a:cxnLst/>
              <a:rect l="l" t="t" r="r" b="b"/>
              <a:pathLst>
                <a:path w="13872" h="41625" extrusionOk="0">
                  <a:moveTo>
                    <a:pt x="1" y="0"/>
                  </a:moveTo>
                  <a:lnTo>
                    <a:pt x="1" y="6930"/>
                  </a:lnTo>
                  <a:lnTo>
                    <a:pt x="1" y="13871"/>
                  </a:lnTo>
                  <a:lnTo>
                    <a:pt x="1" y="20800"/>
                  </a:lnTo>
                  <a:lnTo>
                    <a:pt x="1" y="27742"/>
                  </a:lnTo>
                  <a:lnTo>
                    <a:pt x="6942" y="27742"/>
                  </a:lnTo>
                  <a:lnTo>
                    <a:pt x="6942" y="20800"/>
                  </a:lnTo>
                  <a:lnTo>
                    <a:pt x="6942" y="13871"/>
                  </a:lnTo>
                  <a:lnTo>
                    <a:pt x="6942" y="6930"/>
                  </a:lnTo>
                  <a:lnTo>
                    <a:pt x="6942" y="0"/>
                  </a:lnTo>
                  <a:close/>
                  <a:moveTo>
                    <a:pt x="6942" y="27742"/>
                  </a:moveTo>
                  <a:lnTo>
                    <a:pt x="6942" y="34671"/>
                  </a:lnTo>
                  <a:lnTo>
                    <a:pt x="6942" y="41624"/>
                  </a:lnTo>
                  <a:lnTo>
                    <a:pt x="13871" y="41624"/>
                  </a:lnTo>
                  <a:lnTo>
                    <a:pt x="13871" y="34671"/>
                  </a:lnTo>
                  <a:lnTo>
                    <a:pt x="13871" y="2774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3161400" y="3559800"/>
              <a:ext cx="173550" cy="173550"/>
            </a:xfrm>
            <a:custGeom>
              <a:avLst/>
              <a:gdLst/>
              <a:ahLst/>
              <a:cxnLst/>
              <a:rect l="l" t="t" r="r" b="b"/>
              <a:pathLst>
                <a:path w="6942" h="6942" extrusionOk="0">
                  <a:moveTo>
                    <a:pt x="0" y="0"/>
                  </a:moveTo>
                  <a:lnTo>
                    <a:pt x="0" y="6942"/>
                  </a:lnTo>
                  <a:lnTo>
                    <a:pt x="6942" y="6942"/>
                  </a:lnTo>
                  <a:lnTo>
                    <a:pt x="69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7"/>
            <p:cNvSpPr/>
            <p:nvPr/>
          </p:nvSpPr>
          <p:spPr>
            <a:xfrm>
              <a:off x="3334925" y="3733325"/>
              <a:ext cx="347100" cy="173250"/>
            </a:xfrm>
            <a:custGeom>
              <a:avLst/>
              <a:gdLst/>
              <a:ahLst/>
              <a:cxnLst/>
              <a:rect l="l" t="t" r="r" b="b"/>
              <a:pathLst>
                <a:path w="13884" h="6930" extrusionOk="0">
                  <a:moveTo>
                    <a:pt x="1" y="1"/>
                  </a:moveTo>
                  <a:lnTo>
                    <a:pt x="1" y="6930"/>
                  </a:lnTo>
                  <a:lnTo>
                    <a:pt x="13883" y="6930"/>
                  </a:lnTo>
                  <a:lnTo>
                    <a:pt x="138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7"/>
            <p:cNvSpPr/>
            <p:nvPr/>
          </p:nvSpPr>
          <p:spPr>
            <a:xfrm>
              <a:off x="4375525" y="3733325"/>
              <a:ext cx="346800" cy="173250"/>
            </a:xfrm>
            <a:custGeom>
              <a:avLst/>
              <a:gdLst/>
              <a:ahLst/>
              <a:cxnLst/>
              <a:rect l="l" t="t" r="r" b="b"/>
              <a:pathLst>
                <a:path w="13872" h="6930" extrusionOk="0">
                  <a:moveTo>
                    <a:pt x="1" y="1"/>
                  </a:moveTo>
                  <a:lnTo>
                    <a:pt x="1" y="6930"/>
                  </a:lnTo>
                  <a:lnTo>
                    <a:pt x="13872" y="6930"/>
                  </a:lnTo>
                  <a:lnTo>
                    <a:pt x="138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7"/>
            <p:cNvSpPr/>
            <p:nvPr/>
          </p:nvSpPr>
          <p:spPr>
            <a:xfrm>
              <a:off x="4722300" y="3559800"/>
              <a:ext cx="173275" cy="173550"/>
            </a:xfrm>
            <a:custGeom>
              <a:avLst/>
              <a:gdLst/>
              <a:ahLst/>
              <a:cxnLst/>
              <a:rect l="l" t="t" r="r" b="b"/>
              <a:pathLst>
                <a:path w="6931" h="6942" extrusionOk="0">
                  <a:moveTo>
                    <a:pt x="1" y="0"/>
                  </a:moveTo>
                  <a:lnTo>
                    <a:pt x="1" y="6942"/>
                  </a:lnTo>
                  <a:lnTo>
                    <a:pt x="6930" y="6942"/>
                  </a:lnTo>
                  <a:lnTo>
                    <a:pt x="69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7"/>
            <p:cNvSpPr/>
            <p:nvPr/>
          </p:nvSpPr>
          <p:spPr>
            <a:xfrm>
              <a:off x="4895850" y="3212725"/>
              <a:ext cx="173550" cy="347100"/>
            </a:xfrm>
            <a:custGeom>
              <a:avLst/>
              <a:gdLst/>
              <a:ahLst/>
              <a:cxnLst/>
              <a:rect l="l" t="t" r="r" b="b"/>
              <a:pathLst>
                <a:path w="6942" h="13884" extrusionOk="0">
                  <a:moveTo>
                    <a:pt x="0" y="1"/>
                  </a:moveTo>
                  <a:lnTo>
                    <a:pt x="0" y="6954"/>
                  </a:lnTo>
                  <a:lnTo>
                    <a:pt x="0" y="13883"/>
                  </a:lnTo>
                  <a:lnTo>
                    <a:pt x="6941" y="13883"/>
                  </a:lnTo>
                  <a:lnTo>
                    <a:pt x="6941" y="6954"/>
                  </a:lnTo>
                  <a:lnTo>
                    <a:pt x="69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7"/>
            <p:cNvSpPr/>
            <p:nvPr/>
          </p:nvSpPr>
          <p:spPr>
            <a:xfrm>
              <a:off x="5069375" y="2519200"/>
              <a:ext cx="173550" cy="693550"/>
            </a:xfrm>
            <a:custGeom>
              <a:avLst/>
              <a:gdLst/>
              <a:ahLst/>
              <a:cxnLst/>
              <a:rect l="l" t="t" r="r" b="b"/>
              <a:pathLst>
                <a:path w="6942" h="27742" extrusionOk="0">
                  <a:moveTo>
                    <a:pt x="0" y="0"/>
                  </a:moveTo>
                  <a:lnTo>
                    <a:pt x="0" y="6930"/>
                  </a:lnTo>
                  <a:lnTo>
                    <a:pt x="0" y="13871"/>
                  </a:lnTo>
                  <a:lnTo>
                    <a:pt x="0" y="20800"/>
                  </a:lnTo>
                  <a:lnTo>
                    <a:pt x="0" y="27742"/>
                  </a:lnTo>
                  <a:lnTo>
                    <a:pt x="6942" y="27742"/>
                  </a:lnTo>
                  <a:lnTo>
                    <a:pt x="6942" y="20800"/>
                  </a:lnTo>
                  <a:lnTo>
                    <a:pt x="6942" y="13871"/>
                  </a:lnTo>
                  <a:lnTo>
                    <a:pt x="6942" y="6930"/>
                  </a:lnTo>
                  <a:lnTo>
                    <a:pt x="69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7"/>
            <p:cNvSpPr/>
            <p:nvPr/>
          </p:nvSpPr>
          <p:spPr>
            <a:xfrm>
              <a:off x="4895850" y="2172425"/>
              <a:ext cx="173550" cy="346800"/>
            </a:xfrm>
            <a:custGeom>
              <a:avLst/>
              <a:gdLst/>
              <a:ahLst/>
              <a:cxnLst/>
              <a:rect l="l" t="t" r="r" b="b"/>
              <a:pathLst>
                <a:path w="6942" h="13872" extrusionOk="0">
                  <a:moveTo>
                    <a:pt x="0" y="0"/>
                  </a:moveTo>
                  <a:lnTo>
                    <a:pt x="0" y="6930"/>
                  </a:lnTo>
                  <a:lnTo>
                    <a:pt x="0" y="13871"/>
                  </a:lnTo>
                  <a:lnTo>
                    <a:pt x="6941" y="13871"/>
                  </a:lnTo>
                  <a:lnTo>
                    <a:pt x="6941" y="6930"/>
                  </a:lnTo>
                  <a:lnTo>
                    <a:pt x="69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7"/>
            <p:cNvSpPr/>
            <p:nvPr/>
          </p:nvSpPr>
          <p:spPr>
            <a:xfrm>
              <a:off x="4722300" y="1998875"/>
              <a:ext cx="173275" cy="173575"/>
            </a:xfrm>
            <a:custGeom>
              <a:avLst/>
              <a:gdLst/>
              <a:ahLst/>
              <a:cxnLst/>
              <a:rect l="l" t="t" r="r" b="b"/>
              <a:pathLst>
                <a:path w="6931" h="6943" extrusionOk="0">
                  <a:moveTo>
                    <a:pt x="1" y="1"/>
                  </a:moveTo>
                  <a:lnTo>
                    <a:pt x="1" y="6942"/>
                  </a:lnTo>
                  <a:lnTo>
                    <a:pt x="6930" y="6942"/>
                  </a:lnTo>
                  <a:lnTo>
                    <a:pt x="69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7"/>
            <p:cNvSpPr/>
            <p:nvPr/>
          </p:nvSpPr>
          <p:spPr>
            <a:xfrm>
              <a:off x="3334925" y="1652725"/>
              <a:ext cx="1387400" cy="346175"/>
            </a:xfrm>
            <a:custGeom>
              <a:avLst/>
              <a:gdLst/>
              <a:ahLst/>
              <a:cxnLst/>
              <a:rect l="l" t="t" r="r" b="b"/>
              <a:pathLst>
                <a:path w="55496" h="13847" extrusionOk="0">
                  <a:moveTo>
                    <a:pt x="6954" y="0"/>
                  </a:moveTo>
                  <a:lnTo>
                    <a:pt x="6954" y="6799"/>
                  </a:lnTo>
                  <a:lnTo>
                    <a:pt x="1" y="6799"/>
                  </a:lnTo>
                  <a:lnTo>
                    <a:pt x="1" y="13728"/>
                  </a:lnTo>
                  <a:lnTo>
                    <a:pt x="6954" y="13728"/>
                  </a:lnTo>
                  <a:lnTo>
                    <a:pt x="6954" y="6929"/>
                  </a:lnTo>
                  <a:lnTo>
                    <a:pt x="48554" y="6929"/>
                  </a:lnTo>
                  <a:lnTo>
                    <a:pt x="48554" y="13847"/>
                  </a:lnTo>
                  <a:lnTo>
                    <a:pt x="55496" y="13847"/>
                  </a:lnTo>
                  <a:lnTo>
                    <a:pt x="55496" y="6918"/>
                  </a:lnTo>
                  <a:lnTo>
                    <a:pt x="48554" y="6918"/>
                  </a:lnTo>
                  <a:lnTo>
                    <a:pt x="485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7"/>
            <p:cNvSpPr/>
            <p:nvPr/>
          </p:nvSpPr>
          <p:spPr>
            <a:xfrm>
              <a:off x="3682000" y="3906550"/>
              <a:ext cx="693550" cy="173575"/>
            </a:xfrm>
            <a:custGeom>
              <a:avLst/>
              <a:gdLst/>
              <a:ahLst/>
              <a:cxnLst/>
              <a:rect l="l" t="t" r="r" b="b"/>
              <a:pathLst>
                <a:path w="27742" h="6943" extrusionOk="0">
                  <a:moveTo>
                    <a:pt x="0" y="1"/>
                  </a:moveTo>
                  <a:lnTo>
                    <a:pt x="0" y="6942"/>
                  </a:lnTo>
                  <a:lnTo>
                    <a:pt x="27742" y="6942"/>
                  </a:lnTo>
                  <a:lnTo>
                    <a:pt x="277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7"/>
            <p:cNvSpPr/>
            <p:nvPr/>
          </p:nvSpPr>
          <p:spPr>
            <a:xfrm>
              <a:off x="3682000" y="3186225"/>
              <a:ext cx="693550" cy="173575"/>
            </a:xfrm>
            <a:custGeom>
              <a:avLst/>
              <a:gdLst/>
              <a:ahLst/>
              <a:cxnLst/>
              <a:rect l="l" t="t" r="r" b="b"/>
              <a:pathLst>
                <a:path w="27742" h="6943" extrusionOk="0">
                  <a:moveTo>
                    <a:pt x="0" y="1"/>
                  </a:moveTo>
                  <a:lnTo>
                    <a:pt x="0" y="6942"/>
                  </a:lnTo>
                  <a:lnTo>
                    <a:pt x="27742" y="6942"/>
                  </a:lnTo>
                  <a:lnTo>
                    <a:pt x="277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7"/>
            <p:cNvSpPr/>
            <p:nvPr/>
          </p:nvSpPr>
          <p:spPr>
            <a:xfrm>
              <a:off x="4375525" y="3013000"/>
              <a:ext cx="173275" cy="173250"/>
            </a:xfrm>
            <a:custGeom>
              <a:avLst/>
              <a:gdLst/>
              <a:ahLst/>
              <a:cxnLst/>
              <a:rect l="l" t="t" r="r" b="b"/>
              <a:pathLst>
                <a:path w="6931" h="6930" extrusionOk="0">
                  <a:moveTo>
                    <a:pt x="1" y="1"/>
                  </a:moveTo>
                  <a:lnTo>
                    <a:pt x="1" y="6930"/>
                  </a:lnTo>
                  <a:lnTo>
                    <a:pt x="6930" y="6930"/>
                  </a:lnTo>
                  <a:lnTo>
                    <a:pt x="69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7"/>
            <p:cNvSpPr/>
            <p:nvPr/>
          </p:nvSpPr>
          <p:spPr>
            <a:xfrm>
              <a:off x="3508750" y="3013000"/>
              <a:ext cx="173275" cy="173250"/>
            </a:xfrm>
            <a:custGeom>
              <a:avLst/>
              <a:gdLst/>
              <a:ahLst/>
              <a:cxnLst/>
              <a:rect l="l" t="t" r="r" b="b"/>
              <a:pathLst>
                <a:path w="6931" h="6930" extrusionOk="0">
                  <a:moveTo>
                    <a:pt x="1" y="1"/>
                  </a:moveTo>
                  <a:lnTo>
                    <a:pt x="1" y="6930"/>
                  </a:lnTo>
                  <a:lnTo>
                    <a:pt x="6930" y="6930"/>
                  </a:lnTo>
                  <a:lnTo>
                    <a:pt x="69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 name="Google Shape;618;p27"/>
          <p:cNvGrpSpPr/>
          <p:nvPr/>
        </p:nvGrpSpPr>
        <p:grpSpPr>
          <a:xfrm>
            <a:off x="789414" y="806295"/>
            <a:ext cx="369304" cy="554077"/>
            <a:chOff x="3119125" y="3168075"/>
            <a:chExt cx="419425" cy="629275"/>
          </a:xfrm>
        </p:grpSpPr>
        <p:sp>
          <p:nvSpPr>
            <p:cNvPr id="619" name="Google Shape;619;p27"/>
            <p:cNvSpPr/>
            <p:nvPr/>
          </p:nvSpPr>
          <p:spPr>
            <a:xfrm>
              <a:off x="3119125" y="3168075"/>
              <a:ext cx="419425" cy="629275"/>
            </a:xfrm>
            <a:custGeom>
              <a:avLst/>
              <a:gdLst/>
              <a:ahLst/>
              <a:cxnLst/>
              <a:rect l="l" t="t" r="r" b="b"/>
              <a:pathLst>
                <a:path w="16777" h="25171" extrusionOk="0">
                  <a:moveTo>
                    <a:pt x="2799" y="1"/>
                  </a:moveTo>
                  <a:lnTo>
                    <a:pt x="2799" y="2799"/>
                  </a:lnTo>
                  <a:lnTo>
                    <a:pt x="1" y="2799"/>
                  </a:lnTo>
                  <a:lnTo>
                    <a:pt x="1" y="22372"/>
                  </a:lnTo>
                  <a:lnTo>
                    <a:pt x="2799" y="22372"/>
                  </a:lnTo>
                  <a:lnTo>
                    <a:pt x="2799" y="25170"/>
                  </a:lnTo>
                  <a:lnTo>
                    <a:pt x="5597" y="25170"/>
                  </a:lnTo>
                  <a:lnTo>
                    <a:pt x="5597" y="22372"/>
                  </a:lnTo>
                  <a:lnTo>
                    <a:pt x="8395" y="22372"/>
                  </a:lnTo>
                  <a:lnTo>
                    <a:pt x="8395" y="19574"/>
                  </a:lnTo>
                  <a:lnTo>
                    <a:pt x="11181" y="19574"/>
                  </a:lnTo>
                  <a:lnTo>
                    <a:pt x="11181" y="16777"/>
                  </a:lnTo>
                  <a:lnTo>
                    <a:pt x="13979" y="16777"/>
                  </a:lnTo>
                  <a:lnTo>
                    <a:pt x="13979" y="13979"/>
                  </a:lnTo>
                  <a:lnTo>
                    <a:pt x="16777" y="13979"/>
                  </a:lnTo>
                  <a:lnTo>
                    <a:pt x="16777" y="11193"/>
                  </a:lnTo>
                  <a:lnTo>
                    <a:pt x="13979" y="11193"/>
                  </a:lnTo>
                  <a:lnTo>
                    <a:pt x="13979" y="8395"/>
                  </a:lnTo>
                  <a:lnTo>
                    <a:pt x="11181" y="8395"/>
                  </a:lnTo>
                  <a:lnTo>
                    <a:pt x="11181" y="5597"/>
                  </a:lnTo>
                  <a:lnTo>
                    <a:pt x="8395" y="5597"/>
                  </a:lnTo>
                  <a:lnTo>
                    <a:pt x="8395" y="2799"/>
                  </a:lnTo>
                  <a:lnTo>
                    <a:pt x="5597" y="2799"/>
                  </a:lnTo>
                  <a:lnTo>
                    <a:pt x="55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7"/>
            <p:cNvSpPr/>
            <p:nvPr/>
          </p:nvSpPr>
          <p:spPr>
            <a:xfrm>
              <a:off x="3468575" y="3447875"/>
              <a:ext cx="69975" cy="69975"/>
            </a:xfrm>
            <a:custGeom>
              <a:avLst/>
              <a:gdLst/>
              <a:ahLst/>
              <a:cxnLst/>
              <a:rect l="l" t="t" r="r" b="b"/>
              <a:pathLst>
                <a:path w="2799" h="2799" extrusionOk="0">
                  <a:moveTo>
                    <a:pt x="1" y="1"/>
                  </a:moveTo>
                  <a:lnTo>
                    <a:pt x="1" y="2798"/>
                  </a:lnTo>
                  <a:lnTo>
                    <a:pt x="2799" y="2798"/>
                  </a:lnTo>
                  <a:lnTo>
                    <a:pt x="27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7"/>
            <p:cNvSpPr/>
            <p:nvPr/>
          </p:nvSpPr>
          <p:spPr>
            <a:xfrm>
              <a:off x="3398625" y="33779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7"/>
            <p:cNvSpPr/>
            <p:nvPr/>
          </p:nvSpPr>
          <p:spPr>
            <a:xfrm>
              <a:off x="3398625" y="35172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7"/>
            <p:cNvSpPr/>
            <p:nvPr/>
          </p:nvSpPr>
          <p:spPr>
            <a:xfrm>
              <a:off x="3328975" y="3587175"/>
              <a:ext cx="69975" cy="69975"/>
            </a:xfrm>
            <a:custGeom>
              <a:avLst/>
              <a:gdLst/>
              <a:ahLst/>
              <a:cxnLst/>
              <a:rect l="l" t="t" r="r" b="b"/>
              <a:pathLst>
                <a:path w="2799" h="2799" extrusionOk="0">
                  <a:moveTo>
                    <a:pt x="1" y="1"/>
                  </a:moveTo>
                  <a:lnTo>
                    <a:pt x="1" y="2799"/>
                  </a:lnTo>
                  <a:lnTo>
                    <a:pt x="2798" y="2799"/>
                  </a:lnTo>
                  <a:lnTo>
                    <a:pt x="27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7"/>
            <p:cNvSpPr/>
            <p:nvPr/>
          </p:nvSpPr>
          <p:spPr>
            <a:xfrm>
              <a:off x="3259025" y="365742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p:nvPr/>
          </p:nvSpPr>
          <p:spPr>
            <a:xfrm>
              <a:off x="3328975" y="3307975"/>
              <a:ext cx="69975" cy="69975"/>
            </a:xfrm>
            <a:custGeom>
              <a:avLst/>
              <a:gdLst/>
              <a:ahLst/>
              <a:cxnLst/>
              <a:rect l="l" t="t" r="r" b="b"/>
              <a:pathLst>
                <a:path w="2799" h="2799" extrusionOk="0">
                  <a:moveTo>
                    <a:pt x="1" y="1"/>
                  </a:moveTo>
                  <a:lnTo>
                    <a:pt x="1" y="2799"/>
                  </a:lnTo>
                  <a:lnTo>
                    <a:pt x="2798" y="2799"/>
                  </a:lnTo>
                  <a:lnTo>
                    <a:pt x="27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7"/>
            <p:cNvSpPr/>
            <p:nvPr/>
          </p:nvSpPr>
          <p:spPr>
            <a:xfrm>
              <a:off x="3259025" y="32380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7"/>
            <p:cNvSpPr/>
            <p:nvPr/>
          </p:nvSpPr>
          <p:spPr>
            <a:xfrm>
              <a:off x="3189075" y="316807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p:nvPr/>
          </p:nvSpPr>
          <p:spPr>
            <a:xfrm>
              <a:off x="3189075" y="372737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7"/>
            <p:cNvSpPr/>
            <p:nvPr/>
          </p:nvSpPr>
          <p:spPr>
            <a:xfrm>
              <a:off x="3119125" y="3238025"/>
              <a:ext cx="69975" cy="489375"/>
            </a:xfrm>
            <a:custGeom>
              <a:avLst/>
              <a:gdLst/>
              <a:ahLst/>
              <a:cxnLst/>
              <a:rect l="l" t="t" r="r" b="b"/>
              <a:pathLst>
                <a:path w="2799" h="19575" extrusionOk="0">
                  <a:moveTo>
                    <a:pt x="1" y="1"/>
                  </a:moveTo>
                  <a:lnTo>
                    <a:pt x="1" y="19574"/>
                  </a:lnTo>
                  <a:lnTo>
                    <a:pt x="2799" y="19574"/>
                  </a:lnTo>
                  <a:lnTo>
                    <a:pt x="27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27"/>
          <p:cNvGrpSpPr/>
          <p:nvPr/>
        </p:nvGrpSpPr>
        <p:grpSpPr>
          <a:xfrm rot="10800000" flipH="1">
            <a:off x="409871" y="1638626"/>
            <a:ext cx="455742" cy="385444"/>
            <a:chOff x="4052875" y="1592600"/>
            <a:chExt cx="737925" cy="624200"/>
          </a:xfrm>
        </p:grpSpPr>
        <p:sp>
          <p:nvSpPr>
            <p:cNvPr id="631" name="Google Shape;631;p27"/>
            <p:cNvSpPr/>
            <p:nvPr/>
          </p:nvSpPr>
          <p:spPr>
            <a:xfrm>
              <a:off x="4052875" y="1592600"/>
              <a:ext cx="737925" cy="624200"/>
            </a:xfrm>
            <a:custGeom>
              <a:avLst/>
              <a:gdLst/>
              <a:ahLst/>
              <a:cxnLst/>
              <a:rect l="l" t="t" r="r" b="b"/>
              <a:pathLst>
                <a:path w="29517" h="24968" extrusionOk="0">
                  <a:moveTo>
                    <a:pt x="13621" y="0"/>
                  </a:moveTo>
                  <a:lnTo>
                    <a:pt x="13621" y="2262"/>
                  </a:lnTo>
                  <a:lnTo>
                    <a:pt x="11359" y="2262"/>
                  </a:lnTo>
                  <a:lnTo>
                    <a:pt x="11359" y="4548"/>
                  </a:lnTo>
                  <a:lnTo>
                    <a:pt x="9085" y="4548"/>
                  </a:lnTo>
                  <a:lnTo>
                    <a:pt x="9085" y="6810"/>
                  </a:lnTo>
                  <a:lnTo>
                    <a:pt x="6823" y="6810"/>
                  </a:lnTo>
                  <a:lnTo>
                    <a:pt x="6823" y="9061"/>
                  </a:lnTo>
                  <a:lnTo>
                    <a:pt x="4549" y="9061"/>
                  </a:lnTo>
                  <a:lnTo>
                    <a:pt x="4549" y="11347"/>
                  </a:lnTo>
                  <a:lnTo>
                    <a:pt x="2275" y="11347"/>
                  </a:lnTo>
                  <a:lnTo>
                    <a:pt x="2275" y="13609"/>
                  </a:lnTo>
                  <a:lnTo>
                    <a:pt x="1" y="13609"/>
                  </a:lnTo>
                  <a:lnTo>
                    <a:pt x="1" y="15883"/>
                  </a:lnTo>
                  <a:lnTo>
                    <a:pt x="9085" y="15883"/>
                  </a:lnTo>
                  <a:lnTo>
                    <a:pt x="9085" y="24967"/>
                  </a:lnTo>
                  <a:lnTo>
                    <a:pt x="20432" y="24967"/>
                  </a:lnTo>
                  <a:lnTo>
                    <a:pt x="20432" y="15883"/>
                  </a:lnTo>
                  <a:lnTo>
                    <a:pt x="29516" y="15883"/>
                  </a:lnTo>
                  <a:lnTo>
                    <a:pt x="29516" y="13609"/>
                  </a:lnTo>
                  <a:lnTo>
                    <a:pt x="27242" y="13609"/>
                  </a:lnTo>
                  <a:lnTo>
                    <a:pt x="27242" y="11347"/>
                  </a:lnTo>
                  <a:lnTo>
                    <a:pt x="24980" y="11347"/>
                  </a:lnTo>
                  <a:lnTo>
                    <a:pt x="24980" y="9061"/>
                  </a:lnTo>
                  <a:lnTo>
                    <a:pt x="22706" y="9061"/>
                  </a:lnTo>
                  <a:lnTo>
                    <a:pt x="22706" y="6810"/>
                  </a:lnTo>
                  <a:lnTo>
                    <a:pt x="20432" y="6810"/>
                  </a:lnTo>
                  <a:lnTo>
                    <a:pt x="20432" y="4548"/>
                  </a:lnTo>
                  <a:lnTo>
                    <a:pt x="18158" y="4548"/>
                  </a:lnTo>
                  <a:lnTo>
                    <a:pt x="18158" y="2262"/>
                  </a:lnTo>
                  <a:lnTo>
                    <a:pt x="15895" y="2262"/>
                  </a:lnTo>
                  <a:lnTo>
                    <a:pt x="158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7"/>
            <p:cNvSpPr/>
            <p:nvPr/>
          </p:nvSpPr>
          <p:spPr>
            <a:xfrm>
              <a:off x="4336850" y="1649450"/>
              <a:ext cx="56575" cy="56575"/>
            </a:xfrm>
            <a:custGeom>
              <a:avLst/>
              <a:gdLst/>
              <a:ahLst/>
              <a:cxnLst/>
              <a:rect l="l" t="t" r="r" b="b"/>
              <a:pathLst>
                <a:path w="2263" h="2263" extrusionOk="0">
                  <a:moveTo>
                    <a:pt x="0" y="0"/>
                  </a:moveTo>
                  <a:lnTo>
                    <a:pt x="0" y="2262"/>
                  </a:lnTo>
                  <a:lnTo>
                    <a:pt x="2262" y="2262"/>
                  </a:lnTo>
                  <a:lnTo>
                    <a:pt x="22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7"/>
            <p:cNvSpPr/>
            <p:nvPr/>
          </p:nvSpPr>
          <p:spPr>
            <a:xfrm>
              <a:off x="4393700" y="1592875"/>
              <a:ext cx="56575" cy="56600"/>
            </a:xfrm>
            <a:custGeom>
              <a:avLst/>
              <a:gdLst/>
              <a:ahLst/>
              <a:cxnLst/>
              <a:rect l="l" t="t" r="r" b="b"/>
              <a:pathLst>
                <a:path w="2263" h="2264" extrusionOk="0">
                  <a:moveTo>
                    <a:pt x="0" y="1"/>
                  </a:moveTo>
                  <a:lnTo>
                    <a:pt x="0" y="2263"/>
                  </a:lnTo>
                  <a:lnTo>
                    <a:pt x="2262" y="2263"/>
                  </a:lnTo>
                  <a:lnTo>
                    <a:pt x="22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7"/>
            <p:cNvSpPr/>
            <p:nvPr/>
          </p:nvSpPr>
          <p:spPr>
            <a:xfrm>
              <a:off x="4280275" y="1706300"/>
              <a:ext cx="56600" cy="56575"/>
            </a:xfrm>
            <a:custGeom>
              <a:avLst/>
              <a:gdLst/>
              <a:ahLst/>
              <a:cxnLst/>
              <a:rect l="l" t="t" r="r" b="b"/>
              <a:pathLst>
                <a:path w="2264" h="2263" extrusionOk="0">
                  <a:moveTo>
                    <a:pt x="1" y="0"/>
                  </a:moveTo>
                  <a:lnTo>
                    <a:pt x="1" y="2262"/>
                  </a:lnTo>
                  <a:lnTo>
                    <a:pt x="2263" y="2262"/>
                  </a:lnTo>
                  <a:lnTo>
                    <a:pt x="2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p:nvPr/>
          </p:nvSpPr>
          <p:spPr>
            <a:xfrm>
              <a:off x="4223425" y="176285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7"/>
            <p:cNvSpPr/>
            <p:nvPr/>
          </p:nvSpPr>
          <p:spPr>
            <a:xfrm>
              <a:off x="4166275" y="181970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7"/>
            <p:cNvSpPr/>
            <p:nvPr/>
          </p:nvSpPr>
          <p:spPr>
            <a:xfrm>
              <a:off x="4109725" y="1876250"/>
              <a:ext cx="56575" cy="56575"/>
            </a:xfrm>
            <a:custGeom>
              <a:avLst/>
              <a:gdLst/>
              <a:ahLst/>
              <a:cxnLst/>
              <a:rect l="l" t="t" r="r" b="b"/>
              <a:pathLst>
                <a:path w="2263" h="2263" extrusionOk="0">
                  <a:moveTo>
                    <a:pt x="1" y="1"/>
                  </a:moveTo>
                  <a:lnTo>
                    <a:pt x="1" y="2263"/>
                  </a:lnTo>
                  <a:lnTo>
                    <a:pt x="2263" y="2263"/>
                  </a:lnTo>
                  <a:lnTo>
                    <a:pt x="22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p:nvPr/>
          </p:nvSpPr>
          <p:spPr>
            <a:xfrm>
              <a:off x="4052875" y="1933100"/>
              <a:ext cx="283700" cy="56575"/>
            </a:xfrm>
            <a:custGeom>
              <a:avLst/>
              <a:gdLst/>
              <a:ahLst/>
              <a:cxnLst/>
              <a:rect l="l" t="t" r="r" b="b"/>
              <a:pathLst>
                <a:path w="11348" h="2263" extrusionOk="0">
                  <a:moveTo>
                    <a:pt x="1" y="1"/>
                  </a:moveTo>
                  <a:lnTo>
                    <a:pt x="1" y="2263"/>
                  </a:lnTo>
                  <a:lnTo>
                    <a:pt x="11347" y="2263"/>
                  </a:lnTo>
                  <a:lnTo>
                    <a:pt x="113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7"/>
            <p:cNvSpPr/>
            <p:nvPr/>
          </p:nvSpPr>
          <p:spPr>
            <a:xfrm>
              <a:off x="4279975" y="2160225"/>
              <a:ext cx="283400" cy="56575"/>
            </a:xfrm>
            <a:custGeom>
              <a:avLst/>
              <a:gdLst/>
              <a:ahLst/>
              <a:cxnLst/>
              <a:rect l="l" t="t" r="r" b="b"/>
              <a:pathLst>
                <a:path w="11336" h="2263" extrusionOk="0">
                  <a:moveTo>
                    <a:pt x="1" y="0"/>
                  </a:moveTo>
                  <a:lnTo>
                    <a:pt x="1" y="2262"/>
                  </a:lnTo>
                  <a:lnTo>
                    <a:pt x="11336" y="2262"/>
                  </a:lnTo>
                  <a:lnTo>
                    <a:pt x="113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7"/>
            <p:cNvSpPr/>
            <p:nvPr/>
          </p:nvSpPr>
          <p:spPr>
            <a:xfrm>
              <a:off x="4280275" y="1989350"/>
              <a:ext cx="56600" cy="227150"/>
            </a:xfrm>
            <a:custGeom>
              <a:avLst/>
              <a:gdLst/>
              <a:ahLst/>
              <a:cxnLst/>
              <a:rect l="l" t="t" r="r" b="b"/>
              <a:pathLst>
                <a:path w="2264" h="9086" extrusionOk="0">
                  <a:moveTo>
                    <a:pt x="1" y="1"/>
                  </a:moveTo>
                  <a:lnTo>
                    <a:pt x="1" y="9085"/>
                  </a:lnTo>
                  <a:lnTo>
                    <a:pt x="2263" y="9085"/>
                  </a:lnTo>
                  <a:lnTo>
                    <a:pt x="22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p:nvPr/>
          </p:nvSpPr>
          <p:spPr>
            <a:xfrm>
              <a:off x="4450250" y="1649450"/>
              <a:ext cx="56575" cy="56575"/>
            </a:xfrm>
            <a:custGeom>
              <a:avLst/>
              <a:gdLst/>
              <a:ahLst/>
              <a:cxnLst/>
              <a:rect l="l" t="t" r="r" b="b"/>
              <a:pathLst>
                <a:path w="2263" h="2263" extrusionOk="0">
                  <a:moveTo>
                    <a:pt x="0" y="0"/>
                  </a:moveTo>
                  <a:lnTo>
                    <a:pt x="0" y="2262"/>
                  </a:lnTo>
                  <a:lnTo>
                    <a:pt x="2263" y="2262"/>
                  </a:lnTo>
                  <a:lnTo>
                    <a:pt x="2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7"/>
            <p:cNvSpPr/>
            <p:nvPr/>
          </p:nvSpPr>
          <p:spPr>
            <a:xfrm>
              <a:off x="4507100" y="1706300"/>
              <a:ext cx="56575" cy="56575"/>
            </a:xfrm>
            <a:custGeom>
              <a:avLst/>
              <a:gdLst/>
              <a:ahLst/>
              <a:cxnLst/>
              <a:rect l="l" t="t" r="r" b="b"/>
              <a:pathLst>
                <a:path w="2263" h="2263" extrusionOk="0">
                  <a:moveTo>
                    <a:pt x="0" y="0"/>
                  </a:moveTo>
                  <a:lnTo>
                    <a:pt x="0" y="2262"/>
                  </a:lnTo>
                  <a:lnTo>
                    <a:pt x="2263" y="2262"/>
                  </a:lnTo>
                  <a:lnTo>
                    <a:pt x="2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7"/>
            <p:cNvSpPr/>
            <p:nvPr/>
          </p:nvSpPr>
          <p:spPr>
            <a:xfrm>
              <a:off x="4563650" y="176285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7"/>
            <p:cNvSpPr/>
            <p:nvPr/>
          </p:nvSpPr>
          <p:spPr>
            <a:xfrm>
              <a:off x="4620200" y="181970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7"/>
            <p:cNvSpPr/>
            <p:nvPr/>
          </p:nvSpPr>
          <p:spPr>
            <a:xfrm>
              <a:off x="4677050" y="1876250"/>
              <a:ext cx="56600" cy="56575"/>
            </a:xfrm>
            <a:custGeom>
              <a:avLst/>
              <a:gdLst/>
              <a:ahLst/>
              <a:cxnLst/>
              <a:rect l="l" t="t" r="r" b="b"/>
              <a:pathLst>
                <a:path w="2264" h="2263" extrusionOk="0">
                  <a:moveTo>
                    <a:pt x="1" y="1"/>
                  </a:moveTo>
                  <a:lnTo>
                    <a:pt x="1" y="2263"/>
                  </a:lnTo>
                  <a:lnTo>
                    <a:pt x="2263" y="2263"/>
                  </a:lnTo>
                  <a:lnTo>
                    <a:pt x="22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7"/>
            <p:cNvSpPr/>
            <p:nvPr/>
          </p:nvSpPr>
          <p:spPr>
            <a:xfrm>
              <a:off x="4506800" y="1933100"/>
              <a:ext cx="283400" cy="56575"/>
            </a:xfrm>
            <a:custGeom>
              <a:avLst/>
              <a:gdLst/>
              <a:ahLst/>
              <a:cxnLst/>
              <a:rect l="l" t="t" r="r" b="b"/>
              <a:pathLst>
                <a:path w="11336" h="2263" extrusionOk="0">
                  <a:moveTo>
                    <a:pt x="1" y="1"/>
                  </a:moveTo>
                  <a:lnTo>
                    <a:pt x="1" y="2263"/>
                  </a:lnTo>
                  <a:lnTo>
                    <a:pt x="11335" y="2263"/>
                  </a:lnTo>
                  <a:lnTo>
                    <a:pt x="113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7"/>
            <p:cNvSpPr/>
            <p:nvPr/>
          </p:nvSpPr>
          <p:spPr>
            <a:xfrm>
              <a:off x="4507100" y="1989650"/>
              <a:ext cx="56575" cy="227150"/>
            </a:xfrm>
            <a:custGeom>
              <a:avLst/>
              <a:gdLst/>
              <a:ahLst/>
              <a:cxnLst/>
              <a:rect l="l" t="t" r="r" b="b"/>
              <a:pathLst>
                <a:path w="2263" h="9086" extrusionOk="0">
                  <a:moveTo>
                    <a:pt x="0" y="1"/>
                  </a:moveTo>
                  <a:lnTo>
                    <a:pt x="0" y="9085"/>
                  </a:lnTo>
                  <a:lnTo>
                    <a:pt x="2263" y="9085"/>
                  </a:lnTo>
                  <a:lnTo>
                    <a:pt x="22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27"/>
          <p:cNvGrpSpPr/>
          <p:nvPr/>
        </p:nvGrpSpPr>
        <p:grpSpPr>
          <a:xfrm rot="10800000">
            <a:off x="7552200" y="3795575"/>
            <a:ext cx="238275" cy="1347925"/>
            <a:chOff x="474950" y="-375"/>
            <a:chExt cx="238275" cy="940500"/>
          </a:xfrm>
        </p:grpSpPr>
        <p:cxnSp>
          <p:nvCxnSpPr>
            <p:cNvPr id="649" name="Google Shape;649;p27"/>
            <p:cNvCxnSpPr/>
            <p:nvPr/>
          </p:nvCxnSpPr>
          <p:spPr>
            <a:xfrm>
              <a:off x="474950" y="-375"/>
              <a:ext cx="0" cy="940500"/>
            </a:xfrm>
            <a:prstGeom prst="straightConnector1">
              <a:avLst/>
            </a:prstGeom>
            <a:noFill/>
            <a:ln w="19050" cap="flat" cmpd="sng">
              <a:solidFill>
                <a:schemeClr val="dk1"/>
              </a:solidFill>
              <a:prstDash val="solid"/>
              <a:round/>
              <a:headEnd type="none" w="med" len="med"/>
              <a:tailEnd type="none" w="med" len="med"/>
            </a:ln>
          </p:spPr>
        </p:cxnSp>
        <p:cxnSp>
          <p:nvCxnSpPr>
            <p:cNvPr id="650" name="Google Shape;650;p27"/>
            <p:cNvCxnSpPr/>
            <p:nvPr/>
          </p:nvCxnSpPr>
          <p:spPr>
            <a:xfrm>
              <a:off x="713225" y="-375"/>
              <a:ext cx="0" cy="405600"/>
            </a:xfrm>
            <a:prstGeom prst="straightConnector1">
              <a:avLst/>
            </a:prstGeom>
            <a:noFill/>
            <a:ln w="19050" cap="flat" cmpd="sng">
              <a:solidFill>
                <a:schemeClr val="dk1"/>
              </a:solidFill>
              <a:prstDash val="solid"/>
              <a:round/>
              <a:headEnd type="none" w="med" len="med"/>
              <a:tailEnd type="none"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65050" y="445025"/>
            <a:ext cx="77703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700"/>
              <a:buFont typeface="Press Start 2P"/>
              <a:buNone/>
              <a:defRPr sz="2700">
                <a:solidFill>
                  <a:schemeClr val="dk1"/>
                </a:solidFill>
                <a:latin typeface="Press Start 2P"/>
                <a:ea typeface="Press Start 2P"/>
                <a:cs typeface="Press Start 2P"/>
                <a:sym typeface="Press Start 2P"/>
              </a:defRPr>
            </a:lvl1pPr>
            <a:lvl2pPr lvl="1">
              <a:lnSpc>
                <a:spcPct val="100000"/>
              </a:lnSpc>
              <a:spcBef>
                <a:spcPts val="0"/>
              </a:spcBef>
              <a:spcAft>
                <a:spcPts val="0"/>
              </a:spcAft>
              <a:buClr>
                <a:schemeClr val="dk1"/>
              </a:buClr>
              <a:buSzPts val="2700"/>
              <a:buFont typeface="Press Start 2P"/>
              <a:buNone/>
              <a:defRPr sz="2700">
                <a:solidFill>
                  <a:schemeClr val="dk1"/>
                </a:solidFill>
                <a:latin typeface="Press Start 2P"/>
                <a:ea typeface="Press Start 2P"/>
                <a:cs typeface="Press Start 2P"/>
                <a:sym typeface="Press Start 2P"/>
              </a:defRPr>
            </a:lvl2pPr>
            <a:lvl3pPr lvl="2">
              <a:lnSpc>
                <a:spcPct val="100000"/>
              </a:lnSpc>
              <a:spcBef>
                <a:spcPts val="0"/>
              </a:spcBef>
              <a:spcAft>
                <a:spcPts val="0"/>
              </a:spcAft>
              <a:buClr>
                <a:schemeClr val="dk1"/>
              </a:buClr>
              <a:buSzPts val="2700"/>
              <a:buFont typeface="Press Start 2P"/>
              <a:buNone/>
              <a:defRPr sz="2700">
                <a:solidFill>
                  <a:schemeClr val="dk1"/>
                </a:solidFill>
                <a:latin typeface="Press Start 2P"/>
                <a:ea typeface="Press Start 2P"/>
                <a:cs typeface="Press Start 2P"/>
                <a:sym typeface="Press Start 2P"/>
              </a:defRPr>
            </a:lvl3pPr>
            <a:lvl4pPr lvl="3">
              <a:lnSpc>
                <a:spcPct val="100000"/>
              </a:lnSpc>
              <a:spcBef>
                <a:spcPts val="0"/>
              </a:spcBef>
              <a:spcAft>
                <a:spcPts val="0"/>
              </a:spcAft>
              <a:buClr>
                <a:schemeClr val="dk1"/>
              </a:buClr>
              <a:buSzPts val="2700"/>
              <a:buFont typeface="Press Start 2P"/>
              <a:buNone/>
              <a:defRPr sz="2700">
                <a:solidFill>
                  <a:schemeClr val="dk1"/>
                </a:solidFill>
                <a:latin typeface="Press Start 2P"/>
                <a:ea typeface="Press Start 2P"/>
                <a:cs typeface="Press Start 2P"/>
                <a:sym typeface="Press Start 2P"/>
              </a:defRPr>
            </a:lvl4pPr>
            <a:lvl5pPr lvl="4">
              <a:lnSpc>
                <a:spcPct val="100000"/>
              </a:lnSpc>
              <a:spcBef>
                <a:spcPts val="0"/>
              </a:spcBef>
              <a:spcAft>
                <a:spcPts val="0"/>
              </a:spcAft>
              <a:buClr>
                <a:schemeClr val="dk1"/>
              </a:buClr>
              <a:buSzPts val="2700"/>
              <a:buFont typeface="Press Start 2P"/>
              <a:buNone/>
              <a:defRPr sz="2700">
                <a:solidFill>
                  <a:schemeClr val="dk1"/>
                </a:solidFill>
                <a:latin typeface="Press Start 2P"/>
                <a:ea typeface="Press Start 2P"/>
                <a:cs typeface="Press Start 2P"/>
                <a:sym typeface="Press Start 2P"/>
              </a:defRPr>
            </a:lvl5pPr>
            <a:lvl6pPr lvl="5">
              <a:lnSpc>
                <a:spcPct val="100000"/>
              </a:lnSpc>
              <a:spcBef>
                <a:spcPts val="0"/>
              </a:spcBef>
              <a:spcAft>
                <a:spcPts val="0"/>
              </a:spcAft>
              <a:buClr>
                <a:schemeClr val="dk1"/>
              </a:buClr>
              <a:buSzPts val="2700"/>
              <a:buFont typeface="Press Start 2P"/>
              <a:buNone/>
              <a:defRPr sz="2700">
                <a:solidFill>
                  <a:schemeClr val="dk1"/>
                </a:solidFill>
                <a:latin typeface="Press Start 2P"/>
                <a:ea typeface="Press Start 2P"/>
                <a:cs typeface="Press Start 2P"/>
                <a:sym typeface="Press Start 2P"/>
              </a:defRPr>
            </a:lvl6pPr>
            <a:lvl7pPr lvl="6">
              <a:lnSpc>
                <a:spcPct val="100000"/>
              </a:lnSpc>
              <a:spcBef>
                <a:spcPts val="0"/>
              </a:spcBef>
              <a:spcAft>
                <a:spcPts val="0"/>
              </a:spcAft>
              <a:buClr>
                <a:schemeClr val="dk1"/>
              </a:buClr>
              <a:buSzPts val="2700"/>
              <a:buFont typeface="Press Start 2P"/>
              <a:buNone/>
              <a:defRPr sz="2700">
                <a:solidFill>
                  <a:schemeClr val="dk1"/>
                </a:solidFill>
                <a:latin typeface="Press Start 2P"/>
                <a:ea typeface="Press Start 2P"/>
                <a:cs typeface="Press Start 2P"/>
                <a:sym typeface="Press Start 2P"/>
              </a:defRPr>
            </a:lvl7pPr>
            <a:lvl8pPr lvl="7">
              <a:lnSpc>
                <a:spcPct val="100000"/>
              </a:lnSpc>
              <a:spcBef>
                <a:spcPts val="0"/>
              </a:spcBef>
              <a:spcAft>
                <a:spcPts val="0"/>
              </a:spcAft>
              <a:buClr>
                <a:schemeClr val="dk1"/>
              </a:buClr>
              <a:buSzPts val="2700"/>
              <a:buFont typeface="Press Start 2P"/>
              <a:buNone/>
              <a:defRPr sz="2700">
                <a:solidFill>
                  <a:schemeClr val="dk1"/>
                </a:solidFill>
                <a:latin typeface="Press Start 2P"/>
                <a:ea typeface="Press Start 2P"/>
                <a:cs typeface="Press Start 2P"/>
                <a:sym typeface="Press Start 2P"/>
              </a:defRPr>
            </a:lvl8pPr>
            <a:lvl9pPr lvl="8">
              <a:lnSpc>
                <a:spcPct val="100000"/>
              </a:lnSpc>
              <a:spcBef>
                <a:spcPts val="0"/>
              </a:spcBef>
              <a:spcAft>
                <a:spcPts val="0"/>
              </a:spcAft>
              <a:buClr>
                <a:schemeClr val="dk1"/>
              </a:buClr>
              <a:buSzPts val="2700"/>
              <a:buFont typeface="Press Start 2P"/>
              <a:buNone/>
              <a:defRPr sz="2700">
                <a:solidFill>
                  <a:schemeClr val="dk1"/>
                </a:solidFill>
                <a:latin typeface="Press Start 2P"/>
                <a:ea typeface="Press Start 2P"/>
                <a:cs typeface="Press Start 2P"/>
                <a:sym typeface="Press Start 2P"/>
              </a:defRPr>
            </a:lvl9pPr>
          </a:lstStyle>
          <a:p>
            <a:endParaRPr/>
          </a:p>
        </p:txBody>
      </p:sp>
      <p:sp>
        <p:nvSpPr>
          <p:cNvPr id="7" name="Google Shape;7;p1"/>
          <p:cNvSpPr txBox="1">
            <a:spLocks noGrp="1"/>
          </p:cNvSpPr>
          <p:nvPr>
            <p:ph type="body" idx="1"/>
          </p:nvPr>
        </p:nvSpPr>
        <p:spPr>
          <a:xfrm>
            <a:off x="665050" y="1152475"/>
            <a:ext cx="77703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1pPr>
            <a:lvl2pPr marL="914400" lvl="1"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2pPr>
            <a:lvl3pPr marL="1371600" lvl="2"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3pPr>
            <a:lvl4pPr marL="1828800" lvl="3"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4pPr>
            <a:lvl5pPr marL="2286000" lvl="4"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5pPr>
            <a:lvl6pPr marL="2743200" lvl="5"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6pPr>
            <a:lvl7pPr marL="3200400" lvl="6"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7pPr>
            <a:lvl8pPr marL="3657600" lvl="7"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8pPr>
            <a:lvl9pPr marL="4114800" lvl="8"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5" r:id="rId4"/>
    <p:sldLayoutId id="2147483656" r:id="rId5"/>
    <p:sldLayoutId id="2147483657" r:id="rId6"/>
    <p:sldLayoutId id="2147483658" r:id="rId7"/>
    <p:sldLayoutId id="2147483659" r:id="rId8"/>
    <p:sldLayoutId id="2147483673" r:id="rId9"/>
    <p:sldLayoutId id="2147483674"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32"/>
          <p:cNvSpPr txBox="1">
            <a:spLocks noGrp="1"/>
          </p:cNvSpPr>
          <p:nvPr>
            <p:ph type="ctrTitle"/>
          </p:nvPr>
        </p:nvSpPr>
        <p:spPr>
          <a:xfrm>
            <a:off x="1142550" y="1570350"/>
            <a:ext cx="6858900" cy="1610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Render Portfolio for Populus Magos</a:t>
            </a:r>
            <a:endParaRPr dirty="0"/>
          </a:p>
        </p:txBody>
      </p:sp>
      <p:sp>
        <p:nvSpPr>
          <p:cNvPr id="687" name="Google Shape;687;p32"/>
          <p:cNvSpPr txBox="1">
            <a:spLocks noGrp="1"/>
          </p:cNvSpPr>
          <p:nvPr>
            <p:ph type="subTitle" idx="1"/>
          </p:nvPr>
        </p:nvSpPr>
        <p:spPr>
          <a:xfrm>
            <a:off x="1142550" y="3092550"/>
            <a:ext cx="6858900" cy="48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200202"/>
              </a:buClr>
              <a:buSzPts val="1100"/>
              <a:buFont typeface="Arial"/>
              <a:buNone/>
            </a:pPr>
            <a:r>
              <a:rPr lang="en" dirty="0"/>
              <a:t>a god game by Mario Battiston</a:t>
            </a:r>
            <a:endParaRPr dirty="0"/>
          </a:p>
        </p:txBody>
      </p:sp>
      <p:sp>
        <p:nvSpPr>
          <p:cNvPr id="688" name="Google Shape;688;p32"/>
          <p:cNvSpPr/>
          <p:nvPr/>
        </p:nvSpPr>
        <p:spPr>
          <a:xfrm>
            <a:off x="4393738" y="583600"/>
            <a:ext cx="356529" cy="356529"/>
          </a:xfrm>
          <a:custGeom>
            <a:avLst/>
            <a:gdLst/>
            <a:ahLst/>
            <a:cxnLst/>
            <a:rect l="l" t="t" r="r" b="b"/>
            <a:pathLst>
              <a:path w="18914" h="18914" extrusionOk="0">
                <a:moveTo>
                  <a:pt x="7030" y="0"/>
                </a:moveTo>
                <a:lnTo>
                  <a:pt x="7030" y="3141"/>
                </a:lnTo>
                <a:lnTo>
                  <a:pt x="3141" y="3141"/>
                </a:lnTo>
                <a:lnTo>
                  <a:pt x="3141" y="7030"/>
                </a:lnTo>
                <a:lnTo>
                  <a:pt x="0" y="7030"/>
                </a:lnTo>
                <a:lnTo>
                  <a:pt x="0" y="11883"/>
                </a:lnTo>
                <a:lnTo>
                  <a:pt x="3141" y="11883"/>
                </a:lnTo>
                <a:lnTo>
                  <a:pt x="3141" y="15773"/>
                </a:lnTo>
                <a:lnTo>
                  <a:pt x="7030" y="15773"/>
                </a:lnTo>
                <a:lnTo>
                  <a:pt x="7030" y="18913"/>
                </a:lnTo>
                <a:lnTo>
                  <a:pt x="11884" y="18913"/>
                </a:lnTo>
                <a:lnTo>
                  <a:pt x="11884" y="15773"/>
                </a:lnTo>
                <a:lnTo>
                  <a:pt x="15773" y="15773"/>
                </a:lnTo>
                <a:lnTo>
                  <a:pt x="15773" y="11883"/>
                </a:lnTo>
                <a:lnTo>
                  <a:pt x="18914" y="11883"/>
                </a:lnTo>
                <a:lnTo>
                  <a:pt x="18914" y="7030"/>
                </a:lnTo>
                <a:lnTo>
                  <a:pt x="15773" y="7030"/>
                </a:lnTo>
                <a:lnTo>
                  <a:pt x="15773" y="3141"/>
                </a:lnTo>
                <a:lnTo>
                  <a:pt x="11884" y="3141"/>
                </a:lnTo>
                <a:lnTo>
                  <a:pt x="118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2"/>
          <p:cNvSpPr/>
          <p:nvPr/>
        </p:nvSpPr>
        <p:spPr>
          <a:xfrm>
            <a:off x="4207974" y="4153488"/>
            <a:ext cx="728045" cy="662104"/>
          </a:xfrm>
          <a:custGeom>
            <a:avLst/>
            <a:gdLst/>
            <a:ahLst/>
            <a:cxnLst/>
            <a:rect l="l" t="t" r="r" b="b"/>
            <a:pathLst>
              <a:path w="46767" h="42538" extrusionOk="0">
                <a:moveTo>
                  <a:pt x="8494" y="1"/>
                </a:moveTo>
                <a:lnTo>
                  <a:pt x="8494" y="4247"/>
                </a:lnTo>
                <a:lnTo>
                  <a:pt x="4230" y="4247"/>
                </a:lnTo>
                <a:lnTo>
                  <a:pt x="4230" y="8512"/>
                </a:lnTo>
                <a:lnTo>
                  <a:pt x="1" y="8512"/>
                </a:lnTo>
                <a:lnTo>
                  <a:pt x="1" y="12758"/>
                </a:lnTo>
                <a:lnTo>
                  <a:pt x="1" y="17022"/>
                </a:lnTo>
                <a:lnTo>
                  <a:pt x="1" y="21269"/>
                </a:lnTo>
                <a:lnTo>
                  <a:pt x="4230" y="21269"/>
                </a:lnTo>
                <a:lnTo>
                  <a:pt x="4230" y="25516"/>
                </a:lnTo>
                <a:lnTo>
                  <a:pt x="8494" y="25516"/>
                </a:lnTo>
                <a:lnTo>
                  <a:pt x="8494" y="29780"/>
                </a:lnTo>
                <a:lnTo>
                  <a:pt x="12758" y="29780"/>
                </a:lnTo>
                <a:lnTo>
                  <a:pt x="12758" y="34027"/>
                </a:lnTo>
                <a:lnTo>
                  <a:pt x="16987" y="34027"/>
                </a:lnTo>
                <a:lnTo>
                  <a:pt x="16987" y="38273"/>
                </a:lnTo>
                <a:lnTo>
                  <a:pt x="21252" y="38273"/>
                </a:lnTo>
                <a:lnTo>
                  <a:pt x="21252" y="42537"/>
                </a:lnTo>
                <a:lnTo>
                  <a:pt x="25516" y="42537"/>
                </a:lnTo>
                <a:lnTo>
                  <a:pt x="25516" y="38273"/>
                </a:lnTo>
                <a:lnTo>
                  <a:pt x="29745" y="38273"/>
                </a:lnTo>
                <a:lnTo>
                  <a:pt x="29745" y="34027"/>
                </a:lnTo>
                <a:lnTo>
                  <a:pt x="34009" y="34027"/>
                </a:lnTo>
                <a:lnTo>
                  <a:pt x="34009" y="29780"/>
                </a:lnTo>
                <a:lnTo>
                  <a:pt x="38273" y="29780"/>
                </a:lnTo>
                <a:lnTo>
                  <a:pt x="38273" y="25516"/>
                </a:lnTo>
                <a:lnTo>
                  <a:pt x="42520" y="25516"/>
                </a:lnTo>
                <a:lnTo>
                  <a:pt x="42520" y="21269"/>
                </a:lnTo>
                <a:lnTo>
                  <a:pt x="46767" y="21269"/>
                </a:lnTo>
                <a:lnTo>
                  <a:pt x="46767" y="17022"/>
                </a:lnTo>
                <a:lnTo>
                  <a:pt x="46767" y="12758"/>
                </a:lnTo>
                <a:lnTo>
                  <a:pt x="46767" y="8512"/>
                </a:lnTo>
                <a:lnTo>
                  <a:pt x="42520" y="8512"/>
                </a:lnTo>
                <a:lnTo>
                  <a:pt x="42520" y="4247"/>
                </a:lnTo>
                <a:lnTo>
                  <a:pt x="38273" y="4247"/>
                </a:lnTo>
                <a:lnTo>
                  <a:pt x="38273" y="1"/>
                </a:lnTo>
                <a:lnTo>
                  <a:pt x="29745" y="1"/>
                </a:lnTo>
                <a:lnTo>
                  <a:pt x="29745" y="4247"/>
                </a:lnTo>
                <a:lnTo>
                  <a:pt x="25516" y="4247"/>
                </a:lnTo>
                <a:lnTo>
                  <a:pt x="25516" y="8512"/>
                </a:lnTo>
                <a:lnTo>
                  <a:pt x="21252" y="8512"/>
                </a:lnTo>
                <a:lnTo>
                  <a:pt x="21252" y="4247"/>
                </a:lnTo>
                <a:lnTo>
                  <a:pt x="16987" y="4247"/>
                </a:lnTo>
                <a:lnTo>
                  <a:pt x="169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 name="Google Shape;690;p32"/>
          <p:cNvGrpSpPr/>
          <p:nvPr/>
        </p:nvGrpSpPr>
        <p:grpSpPr>
          <a:xfrm rot="10800000">
            <a:off x="7774725" y="3795575"/>
            <a:ext cx="238275" cy="1347925"/>
            <a:chOff x="474950" y="-375"/>
            <a:chExt cx="238275" cy="940500"/>
          </a:xfrm>
        </p:grpSpPr>
        <p:cxnSp>
          <p:nvCxnSpPr>
            <p:cNvPr id="691" name="Google Shape;691;p32"/>
            <p:cNvCxnSpPr/>
            <p:nvPr/>
          </p:nvCxnSpPr>
          <p:spPr>
            <a:xfrm>
              <a:off x="474950" y="-375"/>
              <a:ext cx="0" cy="940500"/>
            </a:xfrm>
            <a:prstGeom prst="straightConnector1">
              <a:avLst/>
            </a:prstGeom>
            <a:noFill/>
            <a:ln w="19050" cap="flat" cmpd="sng">
              <a:solidFill>
                <a:schemeClr val="dk1"/>
              </a:solidFill>
              <a:prstDash val="solid"/>
              <a:round/>
              <a:headEnd type="none" w="med" len="med"/>
              <a:tailEnd type="none" w="med" len="med"/>
            </a:ln>
          </p:spPr>
        </p:cxnSp>
        <p:cxnSp>
          <p:nvCxnSpPr>
            <p:cNvPr id="692" name="Google Shape;692;p32"/>
            <p:cNvCxnSpPr/>
            <p:nvPr/>
          </p:nvCxnSpPr>
          <p:spPr>
            <a:xfrm>
              <a:off x="713225" y="-375"/>
              <a:ext cx="0" cy="405600"/>
            </a:xfrm>
            <a:prstGeom prst="straightConnector1">
              <a:avLst/>
            </a:prstGeom>
            <a:noFill/>
            <a:ln w="19050" cap="flat" cmpd="sng">
              <a:solidFill>
                <a:schemeClr val="dk1"/>
              </a:solidFill>
              <a:prstDash val="solid"/>
              <a:round/>
              <a:headEnd type="none" w="med" len="med"/>
              <a:tailEnd type="none" w="med" len="med"/>
            </a:ln>
          </p:spPr>
        </p:cxnSp>
      </p:grpSp>
      <p:grpSp>
        <p:nvGrpSpPr>
          <p:cNvPr id="693" name="Google Shape;693;p32"/>
          <p:cNvGrpSpPr/>
          <p:nvPr/>
        </p:nvGrpSpPr>
        <p:grpSpPr>
          <a:xfrm>
            <a:off x="7784696" y="3295589"/>
            <a:ext cx="455742" cy="385443"/>
            <a:chOff x="4052875" y="1592600"/>
            <a:chExt cx="737925" cy="624200"/>
          </a:xfrm>
        </p:grpSpPr>
        <p:sp>
          <p:nvSpPr>
            <p:cNvPr id="694" name="Google Shape;694;p32"/>
            <p:cNvSpPr/>
            <p:nvPr/>
          </p:nvSpPr>
          <p:spPr>
            <a:xfrm>
              <a:off x="4052875" y="1592600"/>
              <a:ext cx="737925" cy="624200"/>
            </a:xfrm>
            <a:custGeom>
              <a:avLst/>
              <a:gdLst/>
              <a:ahLst/>
              <a:cxnLst/>
              <a:rect l="l" t="t" r="r" b="b"/>
              <a:pathLst>
                <a:path w="29517" h="24968" extrusionOk="0">
                  <a:moveTo>
                    <a:pt x="13621" y="0"/>
                  </a:moveTo>
                  <a:lnTo>
                    <a:pt x="13621" y="2262"/>
                  </a:lnTo>
                  <a:lnTo>
                    <a:pt x="11359" y="2262"/>
                  </a:lnTo>
                  <a:lnTo>
                    <a:pt x="11359" y="4548"/>
                  </a:lnTo>
                  <a:lnTo>
                    <a:pt x="9085" y="4548"/>
                  </a:lnTo>
                  <a:lnTo>
                    <a:pt x="9085" y="6810"/>
                  </a:lnTo>
                  <a:lnTo>
                    <a:pt x="6823" y="6810"/>
                  </a:lnTo>
                  <a:lnTo>
                    <a:pt x="6823" y="9061"/>
                  </a:lnTo>
                  <a:lnTo>
                    <a:pt x="4549" y="9061"/>
                  </a:lnTo>
                  <a:lnTo>
                    <a:pt x="4549" y="11347"/>
                  </a:lnTo>
                  <a:lnTo>
                    <a:pt x="2275" y="11347"/>
                  </a:lnTo>
                  <a:lnTo>
                    <a:pt x="2275" y="13609"/>
                  </a:lnTo>
                  <a:lnTo>
                    <a:pt x="1" y="13609"/>
                  </a:lnTo>
                  <a:lnTo>
                    <a:pt x="1" y="15883"/>
                  </a:lnTo>
                  <a:lnTo>
                    <a:pt x="9085" y="15883"/>
                  </a:lnTo>
                  <a:lnTo>
                    <a:pt x="9085" y="24967"/>
                  </a:lnTo>
                  <a:lnTo>
                    <a:pt x="20432" y="24967"/>
                  </a:lnTo>
                  <a:lnTo>
                    <a:pt x="20432" y="15883"/>
                  </a:lnTo>
                  <a:lnTo>
                    <a:pt x="29516" y="15883"/>
                  </a:lnTo>
                  <a:lnTo>
                    <a:pt x="29516" y="13609"/>
                  </a:lnTo>
                  <a:lnTo>
                    <a:pt x="27242" y="13609"/>
                  </a:lnTo>
                  <a:lnTo>
                    <a:pt x="27242" y="11347"/>
                  </a:lnTo>
                  <a:lnTo>
                    <a:pt x="24980" y="11347"/>
                  </a:lnTo>
                  <a:lnTo>
                    <a:pt x="24980" y="9061"/>
                  </a:lnTo>
                  <a:lnTo>
                    <a:pt x="22706" y="9061"/>
                  </a:lnTo>
                  <a:lnTo>
                    <a:pt x="22706" y="6810"/>
                  </a:lnTo>
                  <a:lnTo>
                    <a:pt x="20432" y="6810"/>
                  </a:lnTo>
                  <a:lnTo>
                    <a:pt x="20432" y="4548"/>
                  </a:lnTo>
                  <a:lnTo>
                    <a:pt x="18158" y="4548"/>
                  </a:lnTo>
                  <a:lnTo>
                    <a:pt x="18158" y="2262"/>
                  </a:lnTo>
                  <a:lnTo>
                    <a:pt x="15895" y="2262"/>
                  </a:lnTo>
                  <a:lnTo>
                    <a:pt x="158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2"/>
            <p:cNvSpPr/>
            <p:nvPr/>
          </p:nvSpPr>
          <p:spPr>
            <a:xfrm>
              <a:off x="4336850" y="1649450"/>
              <a:ext cx="56575" cy="56575"/>
            </a:xfrm>
            <a:custGeom>
              <a:avLst/>
              <a:gdLst/>
              <a:ahLst/>
              <a:cxnLst/>
              <a:rect l="l" t="t" r="r" b="b"/>
              <a:pathLst>
                <a:path w="2263" h="2263" extrusionOk="0">
                  <a:moveTo>
                    <a:pt x="0" y="0"/>
                  </a:moveTo>
                  <a:lnTo>
                    <a:pt x="0" y="2262"/>
                  </a:lnTo>
                  <a:lnTo>
                    <a:pt x="2262" y="2262"/>
                  </a:lnTo>
                  <a:lnTo>
                    <a:pt x="22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2"/>
            <p:cNvSpPr/>
            <p:nvPr/>
          </p:nvSpPr>
          <p:spPr>
            <a:xfrm>
              <a:off x="4393700" y="1592875"/>
              <a:ext cx="56575" cy="56600"/>
            </a:xfrm>
            <a:custGeom>
              <a:avLst/>
              <a:gdLst/>
              <a:ahLst/>
              <a:cxnLst/>
              <a:rect l="l" t="t" r="r" b="b"/>
              <a:pathLst>
                <a:path w="2263" h="2264" extrusionOk="0">
                  <a:moveTo>
                    <a:pt x="0" y="1"/>
                  </a:moveTo>
                  <a:lnTo>
                    <a:pt x="0" y="2263"/>
                  </a:lnTo>
                  <a:lnTo>
                    <a:pt x="2262" y="2263"/>
                  </a:lnTo>
                  <a:lnTo>
                    <a:pt x="2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2"/>
            <p:cNvSpPr/>
            <p:nvPr/>
          </p:nvSpPr>
          <p:spPr>
            <a:xfrm>
              <a:off x="4280275" y="1706300"/>
              <a:ext cx="56600" cy="56575"/>
            </a:xfrm>
            <a:custGeom>
              <a:avLst/>
              <a:gdLst/>
              <a:ahLst/>
              <a:cxnLst/>
              <a:rect l="l" t="t" r="r" b="b"/>
              <a:pathLst>
                <a:path w="2264" h="2263" extrusionOk="0">
                  <a:moveTo>
                    <a:pt x="1" y="0"/>
                  </a:moveTo>
                  <a:lnTo>
                    <a:pt x="1" y="2262"/>
                  </a:lnTo>
                  <a:lnTo>
                    <a:pt x="2263" y="2262"/>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2"/>
            <p:cNvSpPr/>
            <p:nvPr/>
          </p:nvSpPr>
          <p:spPr>
            <a:xfrm>
              <a:off x="4223425" y="176285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2"/>
            <p:cNvSpPr/>
            <p:nvPr/>
          </p:nvSpPr>
          <p:spPr>
            <a:xfrm>
              <a:off x="4166275" y="181970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2"/>
            <p:cNvSpPr/>
            <p:nvPr/>
          </p:nvSpPr>
          <p:spPr>
            <a:xfrm>
              <a:off x="4109725" y="1876250"/>
              <a:ext cx="56575" cy="56575"/>
            </a:xfrm>
            <a:custGeom>
              <a:avLst/>
              <a:gdLst/>
              <a:ahLst/>
              <a:cxnLst/>
              <a:rect l="l" t="t" r="r" b="b"/>
              <a:pathLst>
                <a:path w="2263" h="2263" extrusionOk="0">
                  <a:moveTo>
                    <a:pt x="1" y="1"/>
                  </a:moveTo>
                  <a:lnTo>
                    <a:pt x="1" y="2263"/>
                  </a:lnTo>
                  <a:lnTo>
                    <a:pt x="2263" y="2263"/>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2"/>
            <p:cNvSpPr/>
            <p:nvPr/>
          </p:nvSpPr>
          <p:spPr>
            <a:xfrm>
              <a:off x="4052875" y="1933100"/>
              <a:ext cx="283700" cy="56575"/>
            </a:xfrm>
            <a:custGeom>
              <a:avLst/>
              <a:gdLst/>
              <a:ahLst/>
              <a:cxnLst/>
              <a:rect l="l" t="t" r="r" b="b"/>
              <a:pathLst>
                <a:path w="11348" h="2263" extrusionOk="0">
                  <a:moveTo>
                    <a:pt x="1" y="1"/>
                  </a:moveTo>
                  <a:lnTo>
                    <a:pt x="1" y="2263"/>
                  </a:lnTo>
                  <a:lnTo>
                    <a:pt x="11347" y="2263"/>
                  </a:lnTo>
                  <a:lnTo>
                    <a:pt x="113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2"/>
            <p:cNvSpPr/>
            <p:nvPr/>
          </p:nvSpPr>
          <p:spPr>
            <a:xfrm>
              <a:off x="4279975" y="2160225"/>
              <a:ext cx="283400" cy="56575"/>
            </a:xfrm>
            <a:custGeom>
              <a:avLst/>
              <a:gdLst/>
              <a:ahLst/>
              <a:cxnLst/>
              <a:rect l="l" t="t" r="r" b="b"/>
              <a:pathLst>
                <a:path w="11336" h="2263" extrusionOk="0">
                  <a:moveTo>
                    <a:pt x="1" y="0"/>
                  </a:moveTo>
                  <a:lnTo>
                    <a:pt x="1" y="2262"/>
                  </a:lnTo>
                  <a:lnTo>
                    <a:pt x="11336" y="2262"/>
                  </a:lnTo>
                  <a:lnTo>
                    <a:pt x="11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2"/>
            <p:cNvSpPr/>
            <p:nvPr/>
          </p:nvSpPr>
          <p:spPr>
            <a:xfrm>
              <a:off x="4280275" y="1989350"/>
              <a:ext cx="56600" cy="227150"/>
            </a:xfrm>
            <a:custGeom>
              <a:avLst/>
              <a:gdLst/>
              <a:ahLst/>
              <a:cxnLst/>
              <a:rect l="l" t="t" r="r" b="b"/>
              <a:pathLst>
                <a:path w="2264" h="9086" extrusionOk="0">
                  <a:moveTo>
                    <a:pt x="1" y="1"/>
                  </a:moveTo>
                  <a:lnTo>
                    <a:pt x="1" y="9085"/>
                  </a:lnTo>
                  <a:lnTo>
                    <a:pt x="2263" y="9085"/>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2"/>
            <p:cNvSpPr/>
            <p:nvPr/>
          </p:nvSpPr>
          <p:spPr>
            <a:xfrm>
              <a:off x="4450250" y="1649450"/>
              <a:ext cx="56575" cy="56575"/>
            </a:xfrm>
            <a:custGeom>
              <a:avLst/>
              <a:gdLst/>
              <a:ahLst/>
              <a:cxnLst/>
              <a:rect l="l" t="t" r="r" b="b"/>
              <a:pathLst>
                <a:path w="2263" h="2263" extrusionOk="0">
                  <a:moveTo>
                    <a:pt x="0" y="0"/>
                  </a:moveTo>
                  <a:lnTo>
                    <a:pt x="0" y="2262"/>
                  </a:lnTo>
                  <a:lnTo>
                    <a:pt x="2263" y="2262"/>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2"/>
            <p:cNvSpPr/>
            <p:nvPr/>
          </p:nvSpPr>
          <p:spPr>
            <a:xfrm>
              <a:off x="4507100" y="1706300"/>
              <a:ext cx="56575" cy="56575"/>
            </a:xfrm>
            <a:custGeom>
              <a:avLst/>
              <a:gdLst/>
              <a:ahLst/>
              <a:cxnLst/>
              <a:rect l="l" t="t" r="r" b="b"/>
              <a:pathLst>
                <a:path w="2263" h="2263" extrusionOk="0">
                  <a:moveTo>
                    <a:pt x="0" y="0"/>
                  </a:moveTo>
                  <a:lnTo>
                    <a:pt x="0" y="2262"/>
                  </a:lnTo>
                  <a:lnTo>
                    <a:pt x="2263" y="2262"/>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2"/>
            <p:cNvSpPr/>
            <p:nvPr/>
          </p:nvSpPr>
          <p:spPr>
            <a:xfrm>
              <a:off x="4563650" y="176285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2"/>
            <p:cNvSpPr/>
            <p:nvPr/>
          </p:nvSpPr>
          <p:spPr>
            <a:xfrm>
              <a:off x="4620200" y="181970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2"/>
            <p:cNvSpPr/>
            <p:nvPr/>
          </p:nvSpPr>
          <p:spPr>
            <a:xfrm>
              <a:off x="4677050" y="1876250"/>
              <a:ext cx="56600" cy="56575"/>
            </a:xfrm>
            <a:custGeom>
              <a:avLst/>
              <a:gdLst/>
              <a:ahLst/>
              <a:cxnLst/>
              <a:rect l="l" t="t" r="r" b="b"/>
              <a:pathLst>
                <a:path w="2264" h="2263" extrusionOk="0">
                  <a:moveTo>
                    <a:pt x="1" y="1"/>
                  </a:moveTo>
                  <a:lnTo>
                    <a:pt x="1" y="2263"/>
                  </a:lnTo>
                  <a:lnTo>
                    <a:pt x="2263" y="2263"/>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2"/>
            <p:cNvSpPr/>
            <p:nvPr/>
          </p:nvSpPr>
          <p:spPr>
            <a:xfrm>
              <a:off x="4506800" y="1933100"/>
              <a:ext cx="283400" cy="56575"/>
            </a:xfrm>
            <a:custGeom>
              <a:avLst/>
              <a:gdLst/>
              <a:ahLst/>
              <a:cxnLst/>
              <a:rect l="l" t="t" r="r" b="b"/>
              <a:pathLst>
                <a:path w="11336" h="2263" extrusionOk="0">
                  <a:moveTo>
                    <a:pt x="1" y="1"/>
                  </a:moveTo>
                  <a:lnTo>
                    <a:pt x="1" y="2263"/>
                  </a:lnTo>
                  <a:lnTo>
                    <a:pt x="11335" y="2263"/>
                  </a:lnTo>
                  <a:lnTo>
                    <a:pt x="11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2"/>
            <p:cNvSpPr/>
            <p:nvPr/>
          </p:nvSpPr>
          <p:spPr>
            <a:xfrm>
              <a:off x="4507100" y="1989650"/>
              <a:ext cx="56575" cy="227150"/>
            </a:xfrm>
            <a:custGeom>
              <a:avLst/>
              <a:gdLst/>
              <a:ahLst/>
              <a:cxnLst/>
              <a:rect l="l" t="t" r="r" b="b"/>
              <a:pathLst>
                <a:path w="2263" h="9086" extrusionOk="0">
                  <a:moveTo>
                    <a:pt x="0" y="1"/>
                  </a:moveTo>
                  <a:lnTo>
                    <a:pt x="0" y="9085"/>
                  </a:lnTo>
                  <a:lnTo>
                    <a:pt x="2263" y="9085"/>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11" name="Google Shape;711;p32"/>
          <p:cNvCxnSpPr/>
          <p:nvPr/>
        </p:nvCxnSpPr>
        <p:spPr>
          <a:xfrm>
            <a:off x="2176325" y="4426175"/>
            <a:ext cx="0" cy="727800"/>
          </a:xfrm>
          <a:prstGeom prst="straightConnector1">
            <a:avLst/>
          </a:prstGeom>
          <a:noFill/>
          <a:ln w="19050" cap="flat" cmpd="sng">
            <a:solidFill>
              <a:schemeClr val="dk1"/>
            </a:solidFill>
            <a:prstDash val="solid"/>
            <a:round/>
            <a:headEnd type="none" w="med" len="med"/>
            <a:tailEnd type="none" w="med" len="med"/>
          </a:ln>
        </p:spPr>
      </p:cxnSp>
      <p:grpSp>
        <p:nvGrpSpPr>
          <p:cNvPr id="712" name="Google Shape;712;p32"/>
          <p:cNvGrpSpPr/>
          <p:nvPr/>
        </p:nvGrpSpPr>
        <p:grpSpPr>
          <a:xfrm>
            <a:off x="1617778" y="350204"/>
            <a:ext cx="728004" cy="727735"/>
            <a:chOff x="2814625" y="1652725"/>
            <a:chExt cx="2428300" cy="2427400"/>
          </a:xfrm>
        </p:grpSpPr>
        <p:sp>
          <p:nvSpPr>
            <p:cNvPr id="713" name="Google Shape;713;p32"/>
            <p:cNvSpPr/>
            <p:nvPr/>
          </p:nvSpPr>
          <p:spPr>
            <a:xfrm>
              <a:off x="3161400" y="1995900"/>
              <a:ext cx="173550" cy="173575"/>
            </a:xfrm>
            <a:custGeom>
              <a:avLst/>
              <a:gdLst/>
              <a:ahLst/>
              <a:cxnLst/>
              <a:rect l="l" t="t" r="r" b="b"/>
              <a:pathLst>
                <a:path w="6942" h="6943" extrusionOk="0">
                  <a:moveTo>
                    <a:pt x="0" y="1"/>
                  </a:moveTo>
                  <a:lnTo>
                    <a:pt x="0" y="6942"/>
                  </a:lnTo>
                  <a:lnTo>
                    <a:pt x="6942" y="6942"/>
                  </a:lnTo>
                  <a:lnTo>
                    <a:pt x="69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2"/>
            <p:cNvSpPr/>
            <p:nvPr/>
          </p:nvSpPr>
          <p:spPr>
            <a:xfrm>
              <a:off x="2988150" y="2169450"/>
              <a:ext cx="173275" cy="346800"/>
            </a:xfrm>
            <a:custGeom>
              <a:avLst/>
              <a:gdLst/>
              <a:ahLst/>
              <a:cxnLst/>
              <a:rect l="l" t="t" r="r" b="b"/>
              <a:pathLst>
                <a:path w="6931" h="13872" extrusionOk="0">
                  <a:moveTo>
                    <a:pt x="1" y="0"/>
                  </a:moveTo>
                  <a:lnTo>
                    <a:pt x="1" y="6930"/>
                  </a:lnTo>
                  <a:lnTo>
                    <a:pt x="1" y="13871"/>
                  </a:lnTo>
                  <a:lnTo>
                    <a:pt x="6930" y="13871"/>
                  </a:lnTo>
                  <a:lnTo>
                    <a:pt x="6930" y="6930"/>
                  </a:lnTo>
                  <a:lnTo>
                    <a:pt x="69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2"/>
            <p:cNvSpPr/>
            <p:nvPr/>
          </p:nvSpPr>
          <p:spPr>
            <a:xfrm>
              <a:off x="3616500" y="2175100"/>
              <a:ext cx="173875" cy="520325"/>
            </a:xfrm>
            <a:custGeom>
              <a:avLst/>
              <a:gdLst/>
              <a:ahLst/>
              <a:cxnLst/>
              <a:rect l="l" t="t" r="r" b="b"/>
              <a:pathLst>
                <a:path w="6955" h="20813" extrusionOk="0">
                  <a:moveTo>
                    <a:pt x="1" y="0"/>
                  </a:moveTo>
                  <a:lnTo>
                    <a:pt x="1" y="6942"/>
                  </a:lnTo>
                  <a:lnTo>
                    <a:pt x="1" y="13883"/>
                  </a:lnTo>
                  <a:lnTo>
                    <a:pt x="1" y="20813"/>
                  </a:lnTo>
                  <a:lnTo>
                    <a:pt x="6954" y="20813"/>
                  </a:lnTo>
                  <a:lnTo>
                    <a:pt x="6954" y="13883"/>
                  </a:lnTo>
                  <a:lnTo>
                    <a:pt x="6954" y="6942"/>
                  </a:lnTo>
                  <a:lnTo>
                    <a:pt x="6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2"/>
            <p:cNvSpPr/>
            <p:nvPr/>
          </p:nvSpPr>
          <p:spPr>
            <a:xfrm>
              <a:off x="4230875" y="2175100"/>
              <a:ext cx="173250" cy="520325"/>
            </a:xfrm>
            <a:custGeom>
              <a:avLst/>
              <a:gdLst/>
              <a:ahLst/>
              <a:cxnLst/>
              <a:rect l="l" t="t" r="r" b="b"/>
              <a:pathLst>
                <a:path w="6930" h="20813" extrusionOk="0">
                  <a:moveTo>
                    <a:pt x="0" y="0"/>
                  </a:moveTo>
                  <a:lnTo>
                    <a:pt x="0" y="6942"/>
                  </a:lnTo>
                  <a:lnTo>
                    <a:pt x="0" y="13883"/>
                  </a:lnTo>
                  <a:lnTo>
                    <a:pt x="0" y="20813"/>
                  </a:lnTo>
                  <a:lnTo>
                    <a:pt x="6930" y="20813"/>
                  </a:lnTo>
                  <a:lnTo>
                    <a:pt x="6930" y="13883"/>
                  </a:lnTo>
                  <a:lnTo>
                    <a:pt x="6930" y="6942"/>
                  </a:lnTo>
                  <a:lnTo>
                    <a:pt x="69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2"/>
            <p:cNvSpPr/>
            <p:nvPr/>
          </p:nvSpPr>
          <p:spPr>
            <a:xfrm>
              <a:off x="2814625" y="2519200"/>
              <a:ext cx="346800" cy="1040625"/>
            </a:xfrm>
            <a:custGeom>
              <a:avLst/>
              <a:gdLst/>
              <a:ahLst/>
              <a:cxnLst/>
              <a:rect l="l" t="t" r="r" b="b"/>
              <a:pathLst>
                <a:path w="13872" h="41625" extrusionOk="0">
                  <a:moveTo>
                    <a:pt x="1" y="0"/>
                  </a:moveTo>
                  <a:lnTo>
                    <a:pt x="1" y="6930"/>
                  </a:lnTo>
                  <a:lnTo>
                    <a:pt x="1" y="13871"/>
                  </a:lnTo>
                  <a:lnTo>
                    <a:pt x="1" y="20800"/>
                  </a:lnTo>
                  <a:lnTo>
                    <a:pt x="1" y="27742"/>
                  </a:lnTo>
                  <a:lnTo>
                    <a:pt x="6942" y="27742"/>
                  </a:lnTo>
                  <a:lnTo>
                    <a:pt x="6942" y="20800"/>
                  </a:lnTo>
                  <a:lnTo>
                    <a:pt x="6942" y="13871"/>
                  </a:lnTo>
                  <a:lnTo>
                    <a:pt x="6942" y="6930"/>
                  </a:lnTo>
                  <a:lnTo>
                    <a:pt x="6942" y="0"/>
                  </a:lnTo>
                  <a:close/>
                  <a:moveTo>
                    <a:pt x="6942" y="27742"/>
                  </a:moveTo>
                  <a:lnTo>
                    <a:pt x="6942" y="34671"/>
                  </a:lnTo>
                  <a:lnTo>
                    <a:pt x="6942" y="41624"/>
                  </a:lnTo>
                  <a:lnTo>
                    <a:pt x="13871" y="41624"/>
                  </a:lnTo>
                  <a:lnTo>
                    <a:pt x="13871" y="34671"/>
                  </a:lnTo>
                  <a:lnTo>
                    <a:pt x="13871" y="2774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2"/>
            <p:cNvSpPr/>
            <p:nvPr/>
          </p:nvSpPr>
          <p:spPr>
            <a:xfrm>
              <a:off x="3161400" y="3559800"/>
              <a:ext cx="173550" cy="173550"/>
            </a:xfrm>
            <a:custGeom>
              <a:avLst/>
              <a:gdLst/>
              <a:ahLst/>
              <a:cxnLst/>
              <a:rect l="l" t="t" r="r" b="b"/>
              <a:pathLst>
                <a:path w="6942" h="6942" extrusionOk="0">
                  <a:moveTo>
                    <a:pt x="0" y="0"/>
                  </a:moveTo>
                  <a:lnTo>
                    <a:pt x="0" y="6942"/>
                  </a:lnTo>
                  <a:lnTo>
                    <a:pt x="6942" y="6942"/>
                  </a:lnTo>
                  <a:lnTo>
                    <a:pt x="69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2"/>
            <p:cNvSpPr/>
            <p:nvPr/>
          </p:nvSpPr>
          <p:spPr>
            <a:xfrm>
              <a:off x="3334925" y="3733325"/>
              <a:ext cx="347100" cy="173250"/>
            </a:xfrm>
            <a:custGeom>
              <a:avLst/>
              <a:gdLst/>
              <a:ahLst/>
              <a:cxnLst/>
              <a:rect l="l" t="t" r="r" b="b"/>
              <a:pathLst>
                <a:path w="13884" h="6930" extrusionOk="0">
                  <a:moveTo>
                    <a:pt x="1" y="1"/>
                  </a:moveTo>
                  <a:lnTo>
                    <a:pt x="1" y="6930"/>
                  </a:lnTo>
                  <a:lnTo>
                    <a:pt x="13883" y="6930"/>
                  </a:lnTo>
                  <a:lnTo>
                    <a:pt x="13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2"/>
            <p:cNvSpPr/>
            <p:nvPr/>
          </p:nvSpPr>
          <p:spPr>
            <a:xfrm>
              <a:off x="4375525" y="3733325"/>
              <a:ext cx="346800" cy="173250"/>
            </a:xfrm>
            <a:custGeom>
              <a:avLst/>
              <a:gdLst/>
              <a:ahLst/>
              <a:cxnLst/>
              <a:rect l="l" t="t" r="r" b="b"/>
              <a:pathLst>
                <a:path w="13872" h="6930" extrusionOk="0">
                  <a:moveTo>
                    <a:pt x="1" y="1"/>
                  </a:moveTo>
                  <a:lnTo>
                    <a:pt x="1" y="6930"/>
                  </a:lnTo>
                  <a:lnTo>
                    <a:pt x="13872" y="6930"/>
                  </a:lnTo>
                  <a:lnTo>
                    <a:pt x="138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2"/>
            <p:cNvSpPr/>
            <p:nvPr/>
          </p:nvSpPr>
          <p:spPr>
            <a:xfrm>
              <a:off x="4722300" y="3559800"/>
              <a:ext cx="173275" cy="173550"/>
            </a:xfrm>
            <a:custGeom>
              <a:avLst/>
              <a:gdLst/>
              <a:ahLst/>
              <a:cxnLst/>
              <a:rect l="l" t="t" r="r" b="b"/>
              <a:pathLst>
                <a:path w="6931" h="6942" extrusionOk="0">
                  <a:moveTo>
                    <a:pt x="1" y="0"/>
                  </a:moveTo>
                  <a:lnTo>
                    <a:pt x="1" y="6942"/>
                  </a:lnTo>
                  <a:lnTo>
                    <a:pt x="6930" y="6942"/>
                  </a:lnTo>
                  <a:lnTo>
                    <a:pt x="69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2"/>
            <p:cNvSpPr/>
            <p:nvPr/>
          </p:nvSpPr>
          <p:spPr>
            <a:xfrm>
              <a:off x="4895850" y="3212725"/>
              <a:ext cx="173550" cy="347100"/>
            </a:xfrm>
            <a:custGeom>
              <a:avLst/>
              <a:gdLst/>
              <a:ahLst/>
              <a:cxnLst/>
              <a:rect l="l" t="t" r="r" b="b"/>
              <a:pathLst>
                <a:path w="6942" h="13884" extrusionOk="0">
                  <a:moveTo>
                    <a:pt x="0" y="1"/>
                  </a:moveTo>
                  <a:lnTo>
                    <a:pt x="0" y="6954"/>
                  </a:lnTo>
                  <a:lnTo>
                    <a:pt x="0" y="13883"/>
                  </a:lnTo>
                  <a:lnTo>
                    <a:pt x="6941" y="13883"/>
                  </a:lnTo>
                  <a:lnTo>
                    <a:pt x="6941" y="6954"/>
                  </a:lnTo>
                  <a:lnTo>
                    <a:pt x="69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2"/>
            <p:cNvSpPr/>
            <p:nvPr/>
          </p:nvSpPr>
          <p:spPr>
            <a:xfrm>
              <a:off x="5069375" y="2519200"/>
              <a:ext cx="173550" cy="693550"/>
            </a:xfrm>
            <a:custGeom>
              <a:avLst/>
              <a:gdLst/>
              <a:ahLst/>
              <a:cxnLst/>
              <a:rect l="l" t="t" r="r" b="b"/>
              <a:pathLst>
                <a:path w="6942" h="27742" extrusionOk="0">
                  <a:moveTo>
                    <a:pt x="0" y="0"/>
                  </a:moveTo>
                  <a:lnTo>
                    <a:pt x="0" y="6930"/>
                  </a:lnTo>
                  <a:lnTo>
                    <a:pt x="0" y="13871"/>
                  </a:lnTo>
                  <a:lnTo>
                    <a:pt x="0" y="20800"/>
                  </a:lnTo>
                  <a:lnTo>
                    <a:pt x="0" y="27742"/>
                  </a:lnTo>
                  <a:lnTo>
                    <a:pt x="6942" y="27742"/>
                  </a:lnTo>
                  <a:lnTo>
                    <a:pt x="6942" y="20800"/>
                  </a:lnTo>
                  <a:lnTo>
                    <a:pt x="6942" y="13871"/>
                  </a:lnTo>
                  <a:lnTo>
                    <a:pt x="6942" y="6930"/>
                  </a:lnTo>
                  <a:lnTo>
                    <a:pt x="69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2"/>
            <p:cNvSpPr/>
            <p:nvPr/>
          </p:nvSpPr>
          <p:spPr>
            <a:xfrm>
              <a:off x="4895850" y="2172425"/>
              <a:ext cx="173550" cy="346800"/>
            </a:xfrm>
            <a:custGeom>
              <a:avLst/>
              <a:gdLst/>
              <a:ahLst/>
              <a:cxnLst/>
              <a:rect l="l" t="t" r="r" b="b"/>
              <a:pathLst>
                <a:path w="6942" h="13872" extrusionOk="0">
                  <a:moveTo>
                    <a:pt x="0" y="0"/>
                  </a:moveTo>
                  <a:lnTo>
                    <a:pt x="0" y="6930"/>
                  </a:lnTo>
                  <a:lnTo>
                    <a:pt x="0" y="13871"/>
                  </a:lnTo>
                  <a:lnTo>
                    <a:pt x="6941" y="13871"/>
                  </a:lnTo>
                  <a:lnTo>
                    <a:pt x="6941" y="6930"/>
                  </a:lnTo>
                  <a:lnTo>
                    <a:pt x="69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2"/>
            <p:cNvSpPr/>
            <p:nvPr/>
          </p:nvSpPr>
          <p:spPr>
            <a:xfrm>
              <a:off x="4722300" y="1998875"/>
              <a:ext cx="173275" cy="173575"/>
            </a:xfrm>
            <a:custGeom>
              <a:avLst/>
              <a:gdLst/>
              <a:ahLst/>
              <a:cxnLst/>
              <a:rect l="l" t="t" r="r" b="b"/>
              <a:pathLst>
                <a:path w="6931" h="6943" extrusionOk="0">
                  <a:moveTo>
                    <a:pt x="1" y="1"/>
                  </a:moveTo>
                  <a:lnTo>
                    <a:pt x="1" y="6942"/>
                  </a:lnTo>
                  <a:lnTo>
                    <a:pt x="6930" y="6942"/>
                  </a:lnTo>
                  <a:lnTo>
                    <a:pt x="6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2"/>
            <p:cNvSpPr/>
            <p:nvPr/>
          </p:nvSpPr>
          <p:spPr>
            <a:xfrm>
              <a:off x="3334925" y="1652725"/>
              <a:ext cx="1387400" cy="346175"/>
            </a:xfrm>
            <a:custGeom>
              <a:avLst/>
              <a:gdLst/>
              <a:ahLst/>
              <a:cxnLst/>
              <a:rect l="l" t="t" r="r" b="b"/>
              <a:pathLst>
                <a:path w="55496" h="13847" extrusionOk="0">
                  <a:moveTo>
                    <a:pt x="6954" y="0"/>
                  </a:moveTo>
                  <a:lnTo>
                    <a:pt x="6954" y="6799"/>
                  </a:lnTo>
                  <a:lnTo>
                    <a:pt x="1" y="6799"/>
                  </a:lnTo>
                  <a:lnTo>
                    <a:pt x="1" y="13728"/>
                  </a:lnTo>
                  <a:lnTo>
                    <a:pt x="6954" y="13728"/>
                  </a:lnTo>
                  <a:lnTo>
                    <a:pt x="6954" y="6929"/>
                  </a:lnTo>
                  <a:lnTo>
                    <a:pt x="48554" y="6929"/>
                  </a:lnTo>
                  <a:lnTo>
                    <a:pt x="48554" y="13847"/>
                  </a:lnTo>
                  <a:lnTo>
                    <a:pt x="55496" y="13847"/>
                  </a:lnTo>
                  <a:lnTo>
                    <a:pt x="55496" y="6918"/>
                  </a:lnTo>
                  <a:lnTo>
                    <a:pt x="48554" y="6918"/>
                  </a:lnTo>
                  <a:lnTo>
                    <a:pt x="485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2"/>
            <p:cNvSpPr/>
            <p:nvPr/>
          </p:nvSpPr>
          <p:spPr>
            <a:xfrm>
              <a:off x="3682000" y="3906550"/>
              <a:ext cx="693550" cy="173575"/>
            </a:xfrm>
            <a:custGeom>
              <a:avLst/>
              <a:gdLst/>
              <a:ahLst/>
              <a:cxnLst/>
              <a:rect l="l" t="t" r="r" b="b"/>
              <a:pathLst>
                <a:path w="27742" h="6943" extrusionOk="0">
                  <a:moveTo>
                    <a:pt x="0" y="1"/>
                  </a:moveTo>
                  <a:lnTo>
                    <a:pt x="0" y="6942"/>
                  </a:lnTo>
                  <a:lnTo>
                    <a:pt x="27742" y="6942"/>
                  </a:lnTo>
                  <a:lnTo>
                    <a:pt x="27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2"/>
            <p:cNvSpPr/>
            <p:nvPr/>
          </p:nvSpPr>
          <p:spPr>
            <a:xfrm>
              <a:off x="3682000" y="3186225"/>
              <a:ext cx="693550" cy="173575"/>
            </a:xfrm>
            <a:custGeom>
              <a:avLst/>
              <a:gdLst/>
              <a:ahLst/>
              <a:cxnLst/>
              <a:rect l="l" t="t" r="r" b="b"/>
              <a:pathLst>
                <a:path w="27742" h="6943" extrusionOk="0">
                  <a:moveTo>
                    <a:pt x="0" y="1"/>
                  </a:moveTo>
                  <a:lnTo>
                    <a:pt x="0" y="6942"/>
                  </a:lnTo>
                  <a:lnTo>
                    <a:pt x="27742" y="6942"/>
                  </a:lnTo>
                  <a:lnTo>
                    <a:pt x="27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2"/>
            <p:cNvSpPr/>
            <p:nvPr/>
          </p:nvSpPr>
          <p:spPr>
            <a:xfrm>
              <a:off x="4375525" y="3013000"/>
              <a:ext cx="173275" cy="173250"/>
            </a:xfrm>
            <a:custGeom>
              <a:avLst/>
              <a:gdLst/>
              <a:ahLst/>
              <a:cxnLst/>
              <a:rect l="l" t="t" r="r" b="b"/>
              <a:pathLst>
                <a:path w="6931" h="6930" extrusionOk="0">
                  <a:moveTo>
                    <a:pt x="1" y="1"/>
                  </a:moveTo>
                  <a:lnTo>
                    <a:pt x="1" y="6930"/>
                  </a:lnTo>
                  <a:lnTo>
                    <a:pt x="6930" y="6930"/>
                  </a:lnTo>
                  <a:lnTo>
                    <a:pt x="6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2"/>
            <p:cNvSpPr/>
            <p:nvPr/>
          </p:nvSpPr>
          <p:spPr>
            <a:xfrm>
              <a:off x="3508750" y="3013000"/>
              <a:ext cx="173275" cy="173250"/>
            </a:xfrm>
            <a:custGeom>
              <a:avLst/>
              <a:gdLst/>
              <a:ahLst/>
              <a:cxnLst/>
              <a:rect l="l" t="t" r="r" b="b"/>
              <a:pathLst>
                <a:path w="6931" h="6930" extrusionOk="0">
                  <a:moveTo>
                    <a:pt x="1" y="1"/>
                  </a:moveTo>
                  <a:lnTo>
                    <a:pt x="1" y="6930"/>
                  </a:lnTo>
                  <a:lnTo>
                    <a:pt x="6930" y="6930"/>
                  </a:lnTo>
                  <a:lnTo>
                    <a:pt x="6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35"/>
          <p:cNvSpPr txBox="1">
            <a:spLocks noGrp="1"/>
          </p:cNvSpPr>
          <p:nvPr>
            <p:ph type="title"/>
          </p:nvPr>
        </p:nvSpPr>
        <p:spPr>
          <a:xfrm>
            <a:off x="303985" y="2098240"/>
            <a:ext cx="8536030" cy="1755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dirty="0"/>
              <a:t>Camera (Isometric)</a:t>
            </a:r>
          </a:p>
        </p:txBody>
      </p:sp>
      <p:sp>
        <p:nvSpPr>
          <p:cNvPr id="789" name="Google Shape;789;p35"/>
          <p:cNvSpPr txBox="1">
            <a:spLocks noGrp="1"/>
          </p:cNvSpPr>
          <p:nvPr>
            <p:ph type="title" idx="2"/>
          </p:nvPr>
        </p:nvSpPr>
        <p:spPr>
          <a:xfrm>
            <a:off x="3502800" y="1211363"/>
            <a:ext cx="2138400" cy="122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grpSp>
        <p:nvGrpSpPr>
          <p:cNvPr id="790" name="Google Shape;790;p35"/>
          <p:cNvGrpSpPr/>
          <p:nvPr/>
        </p:nvGrpSpPr>
        <p:grpSpPr>
          <a:xfrm>
            <a:off x="1160750" y="-375"/>
            <a:ext cx="238275" cy="1451003"/>
            <a:chOff x="474950" y="-375"/>
            <a:chExt cx="238275" cy="940500"/>
          </a:xfrm>
        </p:grpSpPr>
        <p:cxnSp>
          <p:nvCxnSpPr>
            <p:cNvPr id="791" name="Google Shape;791;p35"/>
            <p:cNvCxnSpPr/>
            <p:nvPr/>
          </p:nvCxnSpPr>
          <p:spPr>
            <a:xfrm>
              <a:off x="474950" y="-375"/>
              <a:ext cx="0" cy="940500"/>
            </a:xfrm>
            <a:prstGeom prst="straightConnector1">
              <a:avLst/>
            </a:prstGeom>
            <a:noFill/>
            <a:ln w="19050" cap="flat" cmpd="sng">
              <a:solidFill>
                <a:schemeClr val="dk1"/>
              </a:solidFill>
              <a:prstDash val="solid"/>
              <a:round/>
              <a:headEnd type="none" w="med" len="med"/>
              <a:tailEnd type="none" w="med" len="med"/>
            </a:ln>
          </p:spPr>
        </p:cxnSp>
        <p:cxnSp>
          <p:nvCxnSpPr>
            <p:cNvPr id="792" name="Google Shape;792;p35"/>
            <p:cNvCxnSpPr/>
            <p:nvPr/>
          </p:nvCxnSpPr>
          <p:spPr>
            <a:xfrm>
              <a:off x="713225" y="-375"/>
              <a:ext cx="0" cy="405600"/>
            </a:xfrm>
            <a:prstGeom prst="straightConnector1">
              <a:avLst/>
            </a:prstGeom>
            <a:noFill/>
            <a:ln w="19050" cap="flat" cmpd="sng">
              <a:solidFill>
                <a:schemeClr val="dk1"/>
              </a:solidFill>
              <a:prstDash val="solid"/>
              <a:round/>
              <a:headEnd type="none" w="med" len="med"/>
              <a:tailEnd type="none" w="med" len="med"/>
            </a:ln>
          </p:spPr>
        </p:cxnSp>
      </p:grpSp>
      <p:grpSp>
        <p:nvGrpSpPr>
          <p:cNvPr id="793" name="Google Shape;793;p35"/>
          <p:cNvGrpSpPr/>
          <p:nvPr/>
        </p:nvGrpSpPr>
        <p:grpSpPr>
          <a:xfrm rot="10800000" flipH="1">
            <a:off x="8268400" y="3919075"/>
            <a:ext cx="238275" cy="1224437"/>
            <a:chOff x="474950" y="-375"/>
            <a:chExt cx="238275" cy="940500"/>
          </a:xfrm>
        </p:grpSpPr>
        <p:cxnSp>
          <p:nvCxnSpPr>
            <p:cNvPr id="794" name="Google Shape;794;p35"/>
            <p:cNvCxnSpPr/>
            <p:nvPr/>
          </p:nvCxnSpPr>
          <p:spPr>
            <a:xfrm>
              <a:off x="474950" y="-375"/>
              <a:ext cx="0" cy="940500"/>
            </a:xfrm>
            <a:prstGeom prst="straightConnector1">
              <a:avLst/>
            </a:prstGeom>
            <a:noFill/>
            <a:ln w="19050" cap="flat" cmpd="sng">
              <a:solidFill>
                <a:schemeClr val="dk1"/>
              </a:solidFill>
              <a:prstDash val="solid"/>
              <a:round/>
              <a:headEnd type="none" w="med" len="med"/>
              <a:tailEnd type="none" w="med" len="med"/>
            </a:ln>
          </p:spPr>
        </p:cxnSp>
        <p:cxnSp>
          <p:nvCxnSpPr>
            <p:cNvPr id="795" name="Google Shape;795;p35"/>
            <p:cNvCxnSpPr/>
            <p:nvPr/>
          </p:nvCxnSpPr>
          <p:spPr>
            <a:xfrm>
              <a:off x="713225" y="-375"/>
              <a:ext cx="0" cy="405600"/>
            </a:xfrm>
            <a:prstGeom prst="straightConnector1">
              <a:avLst/>
            </a:prstGeom>
            <a:noFill/>
            <a:ln w="19050" cap="flat" cmpd="sng">
              <a:solidFill>
                <a:schemeClr val="dk1"/>
              </a:solidFill>
              <a:prstDash val="solid"/>
              <a:round/>
              <a:headEnd type="none" w="med" len="med"/>
              <a:tailEnd type="none" w="med" len="med"/>
            </a:ln>
          </p:spPr>
        </p:cxnSp>
      </p:grpSp>
      <p:cxnSp>
        <p:nvCxnSpPr>
          <p:cNvPr id="796" name="Google Shape;796;p35"/>
          <p:cNvCxnSpPr/>
          <p:nvPr/>
        </p:nvCxnSpPr>
        <p:spPr>
          <a:xfrm>
            <a:off x="6678450" y="0"/>
            <a:ext cx="0" cy="1573200"/>
          </a:xfrm>
          <a:prstGeom prst="straightConnector1">
            <a:avLst/>
          </a:prstGeom>
          <a:noFill/>
          <a:ln w="19050" cap="flat" cmpd="sng">
            <a:solidFill>
              <a:schemeClr val="dk1"/>
            </a:solidFill>
            <a:prstDash val="solid"/>
            <a:round/>
            <a:headEnd type="none" w="med" len="med"/>
            <a:tailEnd type="none" w="med" len="med"/>
          </a:ln>
        </p:spPr>
      </p:cxnSp>
      <p:sp>
        <p:nvSpPr>
          <p:cNvPr id="797" name="Google Shape;797;p35"/>
          <p:cNvSpPr/>
          <p:nvPr/>
        </p:nvSpPr>
        <p:spPr>
          <a:xfrm>
            <a:off x="4393738" y="492825"/>
            <a:ext cx="356529" cy="356529"/>
          </a:xfrm>
          <a:custGeom>
            <a:avLst/>
            <a:gdLst/>
            <a:ahLst/>
            <a:cxnLst/>
            <a:rect l="l" t="t" r="r" b="b"/>
            <a:pathLst>
              <a:path w="18914" h="18914" extrusionOk="0">
                <a:moveTo>
                  <a:pt x="7030" y="0"/>
                </a:moveTo>
                <a:lnTo>
                  <a:pt x="7030" y="3141"/>
                </a:lnTo>
                <a:lnTo>
                  <a:pt x="3141" y="3141"/>
                </a:lnTo>
                <a:lnTo>
                  <a:pt x="3141" y="7030"/>
                </a:lnTo>
                <a:lnTo>
                  <a:pt x="0" y="7030"/>
                </a:lnTo>
                <a:lnTo>
                  <a:pt x="0" y="11883"/>
                </a:lnTo>
                <a:lnTo>
                  <a:pt x="3141" y="11883"/>
                </a:lnTo>
                <a:lnTo>
                  <a:pt x="3141" y="15773"/>
                </a:lnTo>
                <a:lnTo>
                  <a:pt x="7030" y="15773"/>
                </a:lnTo>
                <a:lnTo>
                  <a:pt x="7030" y="18913"/>
                </a:lnTo>
                <a:lnTo>
                  <a:pt x="11884" y="18913"/>
                </a:lnTo>
                <a:lnTo>
                  <a:pt x="11884" y="15773"/>
                </a:lnTo>
                <a:lnTo>
                  <a:pt x="15773" y="15773"/>
                </a:lnTo>
                <a:lnTo>
                  <a:pt x="15773" y="11883"/>
                </a:lnTo>
                <a:lnTo>
                  <a:pt x="18914" y="11883"/>
                </a:lnTo>
                <a:lnTo>
                  <a:pt x="18914" y="7030"/>
                </a:lnTo>
                <a:lnTo>
                  <a:pt x="15773" y="7030"/>
                </a:lnTo>
                <a:lnTo>
                  <a:pt x="15773" y="3141"/>
                </a:lnTo>
                <a:lnTo>
                  <a:pt x="11884" y="3141"/>
                </a:lnTo>
                <a:lnTo>
                  <a:pt x="118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 name="Google Shape;798;p35"/>
          <p:cNvGrpSpPr/>
          <p:nvPr/>
        </p:nvGrpSpPr>
        <p:grpSpPr>
          <a:xfrm>
            <a:off x="1226470" y="2495270"/>
            <a:ext cx="369304" cy="554077"/>
            <a:chOff x="3119125" y="3168075"/>
            <a:chExt cx="419425" cy="629275"/>
          </a:xfrm>
        </p:grpSpPr>
        <p:sp>
          <p:nvSpPr>
            <p:cNvPr id="799" name="Google Shape;799;p35"/>
            <p:cNvSpPr/>
            <p:nvPr/>
          </p:nvSpPr>
          <p:spPr>
            <a:xfrm>
              <a:off x="3119125" y="3168075"/>
              <a:ext cx="419425" cy="629275"/>
            </a:xfrm>
            <a:custGeom>
              <a:avLst/>
              <a:gdLst/>
              <a:ahLst/>
              <a:cxnLst/>
              <a:rect l="l" t="t" r="r" b="b"/>
              <a:pathLst>
                <a:path w="16777" h="25171" extrusionOk="0">
                  <a:moveTo>
                    <a:pt x="2799" y="1"/>
                  </a:moveTo>
                  <a:lnTo>
                    <a:pt x="2799" y="2799"/>
                  </a:lnTo>
                  <a:lnTo>
                    <a:pt x="1" y="2799"/>
                  </a:lnTo>
                  <a:lnTo>
                    <a:pt x="1" y="22372"/>
                  </a:lnTo>
                  <a:lnTo>
                    <a:pt x="2799" y="22372"/>
                  </a:lnTo>
                  <a:lnTo>
                    <a:pt x="2799" y="25170"/>
                  </a:lnTo>
                  <a:lnTo>
                    <a:pt x="5597" y="25170"/>
                  </a:lnTo>
                  <a:lnTo>
                    <a:pt x="5597" y="22372"/>
                  </a:lnTo>
                  <a:lnTo>
                    <a:pt x="8395" y="22372"/>
                  </a:lnTo>
                  <a:lnTo>
                    <a:pt x="8395" y="19574"/>
                  </a:lnTo>
                  <a:lnTo>
                    <a:pt x="11181" y="19574"/>
                  </a:lnTo>
                  <a:lnTo>
                    <a:pt x="11181" y="16777"/>
                  </a:lnTo>
                  <a:lnTo>
                    <a:pt x="13979" y="16777"/>
                  </a:lnTo>
                  <a:lnTo>
                    <a:pt x="13979" y="13979"/>
                  </a:lnTo>
                  <a:lnTo>
                    <a:pt x="16777" y="13979"/>
                  </a:lnTo>
                  <a:lnTo>
                    <a:pt x="16777" y="11193"/>
                  </a:lnTo>
                  <a:lnTo>
                    <a:pt x="13979" y="11193"/>
                  </a:lnTo>
                  <a:lnTo>
                    <a:pt x="13979" y="8395"/>
                  </a:lnTo>
                  <a:lnTo>
                    <a:pt x="11181" y="8395"/>
                  </a:lnTo>
                  <a:lnTo>
                    <a:pt x="11181" y="5597"/>
                  </a:lnTo>
                  <a:lnTo>
                    <a:pt x="8395" y="5597"/>
                  </a:lnTo>
                  <a:lnTo>
                    <a:pt x="8395" y="2799"/>
                  </a:lnTo>
                  <a:lnTo>
                    <a:pt x="5597" y="2799"/>
                  </a:lnTo>
                  <a:lnTo>
                    <a:pt x="55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5"/>
            <p:cNvSpPr/>
            <p:nvPr/>
          </p:nvSpPr>
          <p:spPr>
            <a:xfrm>
              <a:off x="3468575" y="3447875"/>
              <a:ext cx="69975" cy="69975"/>
            </a:xfrm>
            <a:custGeom>
              <a:avLst/>
              <a:gdLst/>
              <a:ahLst/>
              <a:cxnLst/>
              <a:rect l="l" t="t" r="r" b="b"/>
              <a:pathLst>
                <a:path w="2799" h="2799" extrusionOk="0">
                  <a:moveTo>
                    <a:pt x="1" y="1"/>
                  </a:moveTo>
                  <a:lnTo>
                    <a:pt x="1" y="2798"/>
                  </a:lnTo>
                  <a:lnTo>
                    <a:pt x="2799" y="2798"/>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5"/>
            <p:cNvSpPr/>
            <p:nvPr/>
          </p:nvSpPr>
          <p:spPr>
            <a:xfrm>
              <a:off x="3398625" y="33779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5"/>
            <p:cNvSpPr/>
            <p:nvPr/>
          </p:nvSpPr>
          <p:spPr>
            <a:xfrm>
              <a:off x="3398625" y="35172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5"/>
            <p:cNvSpPr/>
            <p:nvPr/>
          </p:nvSpPr>
          <p:spPr>
            <a:xfrm>
              <a:off x="3328975" y="3587175"/>
              <a:ext cx="69975" cy="69975"/>
            </a:xfrm>
            <a:custGeom>
              <a:avLst/>
              <a:gdLst/>
              <a:ahLst/>
              <a:cxnLst/>
              <a:rect l="l" t="t" r="r" b="b"/>
              <a:pathLst>
                <a:path w="2799" h="2799" extrusionOk="0">
                  <a:moveTo>
                    <a:pt x="1" y="1"/>
                  </a:moveTo>
                  <a:lnTo>
                    <a:pt x="1" y="2799"/>
                  </a:lnTo>
                  <a:lnTo>
                    <a:pt x="2798" y="2799"/>
                  </a:lnTo>
                  <a:lnTo>
                    <a:pt x="27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5"/>
            <p:cNvSpPr/>
            <p:nvPr/>
          </p:nvSpPr>
          <p:spPr>
            <a:xfrm>
              <a:off x="3259025" y="365742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5"/>
            <p:cNvSpPr/>
            <p:nvPr/>
          </p:nvSpPr>
          <p:spPr>
            <a:xfrm>
              <a:off x="3328975" y="3307975"/>
              <a:ext cx="69975" cy="69975"/>
            </a:xfrm>
            <a:custGeom>
              <a:avLst/>
              <a:gdLst/>
              <a:ahLst/>
              <a:cxnLst/>
              <a:rect l="l" t="t" r="r" b="b"/>
              <a:pathLst>
                <a:path w="2799" h="2799" extrusionOk="0">
                  <a:moveTo>
                    <a:pt x="1" y="1"/>
                  </a:moveTo>
                  <a:lnTo>
                    <a:pt x="1" y="2799"/>
                  </a:lnTo>
                  <a:lnTo>
                    <a:pt x="2798" y="2799"/>
                  </a:lnTo>
                  <a:lnTo>
                    <a:pt x="27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5"/>
            <p:cNvSpPr/>
            <p:nvPr/>
          </p:nvSpPr>
          <p:spPr>
            <a:xfrm>
              <a:off x="3259025" y="32380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5"/>
            <p:cNvSpPr/>
            <p:nvPr/>
          </p:nvSpPr>
          <p:spPr>
            <a:xfrm>
              <a:off x="3189075" y="316807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5"/>
            <p:cNvSpPr/>
            <p:nvPr/>
          </p:nvSpPr>
          <p:spPr>
            <a:xfrm>
              <a:off x="3189075" y="372737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5"/>
            <p:cNvSpPr/>
            <p:nvPr/>
          </p:nvSpPr>
          <p:spPr>
            <a:xfrm>
              <a:off x="3119125" y="3238025"/>
              <a:ext cx="69975" cy="489375"/>
            </a:xfrm>
            <a:custGeom>
              <a:avLst/>
              <a:gdLst/>
              <a:ahLst/>
              <a:cxnLst/>
              <a:rect l="l" t="t" r="r" b="b"/>
              <a:pathLst>
                <a:path w="2799" h="19575" extrusionOk="0">
                  <a:moveTo>
                    <a:pt x="1" y="1"/>
                  </a:moveTo>
                  <a:lnTo>
                    <a:pt x="1" y="19574"/>
                  </a:lnTo>
                  <a:lnTo>
                    <a:pt x="2799" y="19574"/>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 name="Google Shape;810;p35"/>
          <p:cNvGrpSpPr/>
          <p:nvPr/>
        </p:nvGrpSpPr>
        <p:grpSpPr>
          <a:xfrm flipH="1">
            <a:off x="7581749" y="2495270"/>
            <a:ext cx="369304" cy="554077"/>
            <a:chOff x="3119125" y="3168075"/>
            <a:chExt cx="419425" cy="629275"/>
          </a:xfrm>
        </p:grpSpPr>
        <p:sp>
          <p:nvSpPr>
            <p:cNvPr id="811" name="Google Shape;811;p35"/>
            <p:cNvSpPr/>
            <p:nvPr/>
          </p:nvSpPr>
          <p:spPr>
            <a:xfrm>
              <a:off x="3119125" y="3168075"/>
              <a:ext cx="419425" cy="629275"/>
            </a:xfrm>
            <a:custGeom>
              <a:avLst/>
              <a:gdLst/>
              <a:ahLst/>
              <a:cxnLst/>
              <a:rect l="l" t="t" r="r" b="b"/>
              <a:pathLst>
                <a:path w="16777" h="25171" extrusionOk="0">
                  <a:moveTo>
                    <a:pt x="2799" y="1"/>
                  </a:moveTo>
                  <a:lnTo>
                    <a:pt x="2799" y="2799"/>
                  </a:lnTo>
                  <a:lnTo>
                    <a:pt x="1" y="2799"/>
                  </a:lnTo>
                  <a:lnTo>
                    <a:pt x="1" y="22372"/>
                  </a:lnTo>
                  <a:lnTo>
                    <a:pt x="2799" y="22372"/>
                  </a:lnTo>
                  <a:lnTo>
                    <a:pt x="2799" y="25170"/>
                  </a:lnTo>
                  <a:lnTo>
                    <a:pt x="5597" y="25170"/>
                  </a:lnTo>
                  <a:lnTo>
                    <a:pt x="5597" y="22372"/>
                  </a:lnTo>
                  <a:lnTo>
                    <a:pt x="8395" y="22372"/>
                  </a:lnTo>
                  <a:lnTo>
                    <a:pt x="8395" y="19574"/>
                  </a:lnTo>
                  <a:lnTo>
                    <a:pt x="11181" y="19574"/>
                  </a:lnTo>
                  <a:lnTo>
                    <a:pt x="11181" y="16777"/>
                  </a:lnTo>
                  <a:lnTo>
                    <a:pt x="13979" y="16777"/>
                  </a:lnTo>
                  <a:lnTo>
                    <a:pt x="13979" y="13979"/>
                  </a:lnTo>
                  <a:lnTo>
                    <a:pt x="16777" y="13979"/>
                  </a:lnTo>
                  <a:lnTo>
                    <a:pt x="16777" y="11193"/>
                  </a:lnTo>
                  <a:lnTo>
                    <a:pt x="13979" y="11193"/>
                  </a:lnTo>
                  <a:lnTo>
                    <a:pt x="13979" y="8395"/>
                  </a:lnTo>
                  <a:lnTo>
                    <a:pt x="11181" y="8395"/>
                  </a:lnTo>
                  <a:lnTo>
                    <a:pt x="11181" y="5597"/>
                  </a:lnTo>
                  <a:lnTo>
                    <a:pt x="8395" y="5597"/>
                  </a:lnTo>
                  <a:lnTo>
                    <a:pt x="8395" y="2799"/>
                  </a:lnTo>
                  <a:lnTo>
                    <a:pt x="5597" y="2799"/>
                  </a:lnTo>
                  <a:lnTo>
                    <a:pt x="55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35"/>
            <p:cNvSpPr/>
            <p:nvPr/>
          </p:nvSpPr>
          <p:spPr>
            <a:xfrm>
              <a:off x="3468575" y="3447875"/>
              <a:ext cx="69975" cy="69975"/>
            </a:xfrm>
            <a:custGeom>
              <a:avLst/>
              <a:gdLst/>
              <a:ahLst/>
              <a:cxnLst/>
              <a:rect l="l" t="t" r="r" b="b"/>
              <a:pathLst>
                <a:path w="2799" h="2799" extrusionOk="0">
                  <a:moveTo>
                    <a:pt x="1" y="1"/>
                  </a:moveTo>
                  <a:lnTo>
                    <a:pt x="1" y="2798"/>
                  </a:lnTo>
                  <a:lnTo>
                    <a:pt x="2799" y="2798"/>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5"/>
            <p:cNvSpPr/>
            <p:nvPr/>
          </p:nvSpPr>
          <p:spPr>
            <a:xfrm>
              <a:off x="3398625" y="33779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5"/>
            <p:cNvSpPr/>
            <p:nvPr/>
          </p:nvSpPr>
          <p:spPr>
            <a:xfrm>
              <a:off x="3398625" y="35172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5"/>
            <p:cNvSpPr/>
            <p:nvPr/>
          </p:nvSpPr>
          <p:spPr>
            <a:xfrm>
              <a:off x="3328975" y="3587175"/>
              <a:ext cx="69975" cy="69975"/>
            </a:xfrm>
            <a:custGeom>
              <a:avLst/>
              <a:gdLst/>
              <a:ahLst/>
              <a:cxnLst/>
              <a:rect l="l" t="t" r="r" b="b"/>
              <a:pathLst>
                <a:path w="2799" h="2799" extrusionOk="0">
                  <a:moveTo>
                    <a:pt x="1" y="1"/>
                  </a:moveTo>
                  <a:lnTo>
                    <a:pt x="1" y="2799"/>
                  </a:lnTo>
                  <a:lnTo>
                    <a:pt x="2798" y="2799"/>
                  </a:lnTo>
                  <a:lnTo>
                    <a:pt x="27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5"/>
            <p:cNvSpPr/>
            <p:nvPr/>
          </p:nvSpPr>
          <p:spPr>
            <a:xfrm>
              <a:off x="3259025" y="365742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5"/>
            <p:cNvSpPr/>
            <p:nvPr/>
          </p:nvSpPr>
          <p:spPr>
            <a:xfrm>
              <a:off x="3328975" y="3307975"/>
              <a:ext cx="69975" cy="69975"/>
            </a:xfrm>
            <a:custGeom>
              <a:avLst/>
              <a:gdLst/>
              <a:ahLst/>
              <a:cxnLst/>
              <a:rect l="l" t="t" r="r" b="b"/>
              <a:pathLst>
                <a:path w="2799" h="2799" extrusionOk="0">
                  <a:moveTo>
                    <a:pt x="1" y="1"/>
                  </a:moveTo>
                  <a:lnTo>
                    <a:pt x="1" y="2799"/>
                  </a:lnTo>
                  <a:lnTo>
                    <a:pt x="2798" y="2799"/>
                  </a:lnTo>
                  <a:lnTo>
                    <a:pt x="27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5"/>
            <p:cNvSpPr/>
            <p:nvPr/>
          </p:nvSpPr>
          <p:spPr>
            <a:xfrm>
              <a:off x="3259025" y="32380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5"/>
            <p:cNvSpPr/>
            <p:nvPr/>
          </p:nvSpPr>
          <p:spPr>
            <a:xfrm>
              <a:off x="3189075" y="316807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5"/>
            <p:cNvSpPr/>
            <p:nvPr/>
          </p:nvSpPr>
          <p:spPr>
            <a:xfrm>
              <a:off x="3189075" y="372737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5"/>
            <p:cNvSpPr/>
            <p:nvPr/>
          </p:nvSpPr>
          <p:spPr>
            <a:xfrm>
              <a:off x="3119125" y="3238025"/>
              <a:ext cx="69975" cy="489375"/>
            </a:xfrm>
            <a:custGeom>
              <a:avLst/>
              <a:gdLst/>
              <a:ahLst/>
              <a:cxnLst/>
              <a:rect l="l" t="t" r="r" b="b"/>
              <a:pathLst>
                <a:path w="2799" h="19575" extrusionOk="0">
                  <a:moveTo>
                    <a:pt x="1" y="1"/>
                  </a:moveTo>
                  <a:lnTo>
                    <a:pt x="1" y="19574"/>
                  </a:lnTo>
                  <a:lnTo>
                    <a:pt x="2799" y="19574"/>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35"/>
          <p:cNvGrpSpPr/>
          <p:nvPr/>
        </p:nvGrpSpPr>
        <p:grpSpPr>
          <a:xfrm rot="10800000" flipH="1">
            <a:off x="928471" y="1533764"/>
            <a:ext cx="455742" cy="385444"/>
            <a:chOff x="4052875" y="1592600"/>
            <a:chExt cx="737925" cy="624200"/>
          </a:xfrm>
        </p:grpSpPr>
        <p:sp>
          <p:nvSpPr>
            <p:cNvPr id="823" name="Google Shape;823;p35"/>
            <p:cNvSpPr/>
            <p:nvPr/>
          </p:nvSpPr>
          <p:spPr>
            <a:xfrm>
              <a:off x="4052875" y="1592600"/>
              <a:ext cx="737925" cy="624200"/>
            </a:xfrm>
            <a:custGeom>
              <a:avLst/>
              <a:gdLst/>
              <a:ahLst/>
              <a:cxnLst/>
              <a:rect l="l" t="t" r="r" b="b"/>
              <a:pathLst>
                <a:path w="29517" h="24968" extrusionOk="0">
                  <a:moveTo>
                    <a:pt x="13621" y="0"/>
                  </a:moveTo>
                  <a:lnTo>
                    <a:pt x="13621" y="2262"/>
                  </a:lnTo>
                  <a:lnTo>
                    <a:pt x="11359" y="2262"/>
                  </a:lnTo>
                  <a:lnTo>
                    <a:pt x="11359" y="4548"/>
                  </a:lnTo>
                  <a:lnTo>
                    <a:pt x="9085" y="4548"/>
                  </a:lnTo>
                  <a:lnTo>
                    <a:pt x="9085" y="6810"/>
                  </a:lnTo>
                  <a:lnTo>
                    <a:pt x="6823" y="6810"/>
                  </a:lnTo>
                  <a:lnTo>
                    <a:pt x="6823" y="9061"/>
                  </a:lnTo>
                  <a:lnTo>
                    <a:pt x="4549" y="9061"/>
                  </a:lnTo>
                  <a:lnTo>
                    <a:pt x="4549" y="11347"/>
                  </a:lnTo>
                  <a:lnTo>
                    <a:pt x="2275" y="11347"/>
                  </a:lnTo>
                  <a:lnTo>
                    <a:pt x="2275" y="13609"/>
                  </a:lnTo>
                  <a:lnTo>
                    <a:pt x="1" y="13609"/>
                  </a:lnTo>
                  <a:lnTo>
                    <a:pt x="1" y="15883"/>
                  </a:lnTo>
                  <a:lnTo>
                    <a:pt x="9085" y="15883"/>
                  </a:lnTo>
                  <a:lnTo>
                    <a:pt x="9085" y="24967"/>
                  </a:lnTo>
                  <a:lnTo>
                    <a:pt x="20432" y="24967"/>
                  </a:lnTo>
                  <a:lnTo>
                    <a:pt x="20432" y="15883"/>
                  </a:lnTo>
                  <a:lnTo>
                    <a:pt x="29516" y="15883"/>
                  </a:lnTo>
                  <a:lnTo>
                    <a:pt x="29516" y="13609"/>
                  </a:lnTo>
                  <a:lnTo>
                    <a:pt x="27242" y="13609"/>
                  </a:lnTo>
                  <a:lnTo>
                    <a:pt x="27242" y="11347"/>
                  </a:lnTo>
                  <a:lnTo>
                    <a:pt x="24980" y="11347"/>
                  </a:lnTo>
                  <a:lnTo>
                    <a:pt x="24980" y="9061"/>
                  </a:lnTo>
                  <a:lnTo>
                    <a:pt x="22706" y="9061"/>
                  </a:lnTo>
                  <a:lnTo>
                    <a:pt x="22706" y="6810"/>
                  </a:lnTo>
                  <a:lnTo>
                    <a:pt x="20432" y="6810"/>
                  </a:lnTo>
                  <a:lnTo>
                    <a:pt x="20432" y="4548"/>
                  </a:lnTo>
                  <a:lnTo>
                    <a:pt x="18158" y="4548"/>
                  </a:lnTo>
                  <a:lnTo>
                    <a:pt x="18158" y="2262"/>
                  </a:lnTo>
                  <a:lnTo>
                    <a:pt x="15895" y="2262"/>
                  </a:lnTo>
                  <a:lnTo>
                    <a:pt x="158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5"/>
            <p:cNvSpPr/>
            <p:nvPr/>
          </p:nvSpPr>
          <p:spPr>
            <a:xfrm>
              <a:off x="4336850" y="1649450"/>
              <a:ext cx="56575" cy="56575"/>
            </a:xfrm>
            <a:custGeom>
              <a:avLst/>
              <a:gdLst/>
              <a:ahLst/>
              <a:cxnLst/>
              <a:rect l="l" t="t" r="r" b="b"/>
              <a:pathLst>
                <a:path w="2263" h="2263" extrusionOk="0">
                  <a:moveTo>
                    <a:pt x="0" y="0"/>
                  </a:moveTo>
                  <a:lnTo>
                    <a:pt x="0" y="2262"/>
                  </a:lnTo>
                  <a:lnTo>
                    <a:pt x="2262" y="2262"/>
                  </a:lnTo>
                  <a:lnTo>
                    <a:pt x="22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5"/>
            <p:cNvSpPr/>
            <p:nvPr/>
          </p:nvSpPr>
          <p:spPr>
            <a:xfrm>
              <a:off x="4393700" y="1592875"/>
              <a:ext cx="56575" cy="56600"/>
            </a:xfrm>
            <a:custGeom>
              <a:avLst/>
              <a:gdLst/>
              <a:ahLst/>
              <a:cxnLst/>
              <a:rect l="l" t="t" r="r" b="b"/>
              <a:pathLst>
                <a:path w="2263" h="2264" extrusionOk="0">
                  <a:moveTo>
                    <a:pt x="0" y="1"/>
                  </a:moveTo>
                  <a:lnTo>
                    <a:pt x="0" y="2263"/>
                  </a:lnTo>
                  <a:lnTo>
                    <a:pt x="2262" y="2263"/>
                  </a:lnTo>
                  <a:lnTo>
                    <a:pt x="2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5"/>
            <p:cNvSpPr/>
            <p:nvPr/>
          </p:nvSpPr>
          <p:spPr>
            <a:xfrm>
              <a:off x="4280275" y="1706300"/>
              <a:ext cx="56600" cy="56575"/>
            </a:xfrm>
            <a:custGeom>
              <a:avLst/>
              <a:gdLst/>
              <a:ahLst/>
              <a:cxnLst/>
              <a:rect l="l" t="t" r="r" b="b"/>
              <a:pathLst>
                <a:path w="2264" h="2263" extrusionOk="0">
                  <a:moveTo>
                    <a:pt x="1" y="0"/>
                  </a:moveTo>
                  <a:lnTo>
                    <a:pt x="1" y="2262"/>
                  </a:lnTo>
                  <a:lnTo>
                    <a:pt x="2263" y="2262"/>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5"/>
            <p:cNvSpPr/>
            <p:nvPr/>
          </p:nvSpPr>
          <p:spPr>
            <a:xfrm>
              <a:off x="4223425" y="176285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5"/>
            <p:cNvSpPr/>
            <p:nvPr/>
          </p:nvSpPr>
          <p:spPr>
            <a:xfrm>
              <a:off x="4166275" y="181970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5"/>
            <p:cNvSpPr/>
            <p:nvPr/>
          </p:nvSpPr>
          <p:spPr>
            <a:xfrm>
              <a:off x="4109725" y="1876250"/>
              <a:ext cx="56575" cy="56575"/>
            </a:xfrm>
            <a:custGeom>
              <a:avLst/>
              <a:gdLst/>
              <a:ahLst/>
              <a:cxnLst/>
              <a:rect l="l" t="t" r="r" b="b"/>
              <a:pathLst>
                <a:path w="2263" h="2263" extrusionOk="0">
                  <a:moveTo>
                    <a:pt x="1" y="1"/>
                  </a:moveTo>
                  <a:lnTo>
                    <a:pt x="1" y="2263"/>
                  </a:lnTo>
                  <a:lnTo>
                    <a:pt x="2263" y="2263"/>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5"/>
            <p:cNvSpPr/>
            <p:nvPr/>
          </p:nvSpPr>
          <p:spPr>
            <a:xfrm>
              <a:off x="4052875" y="1933100"/>
              <a:ext cx="283700" cy="56575"/>
            </a:xfrm>
            <a:custGeom>
              <a:avLst/>
              <a:gdLst/>
              <a:ahLst/>
              <a:cxnLst/>
              <a:rect l="l" t="t" r="r" b="b"/>
              <a:pathLst>
                <a:path w="11348" h="2263" extrusionOk="0">
                  <a:moveTo>
                    <a:pt x="1" y="1"/>
                  </a:moveTo>
                  <a:lnTo>
                    <a:pt x="1" y="2263"/>
                  </a:lnTo>
                  <a:lnTo>
                    <a:pt x="11347" y="2263"/>
                  </a:lnTo>
                  <a:lnTo>
                    <a:pt x="113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5"/>
            <p:cNvSpPr/>
            <p:nvPr/>
          </p:nvSpPr>
          <p:spPr>
            <a:xfrm>
              <a:off x="4279975" y="2160225"/>
              <a:ext cx="283400" cy="56575"/>
            </a:xfrm>
            <a:custGeom>
              <a:avLst/>
              <a:gdLst/>
              <a:ahLst/>
              <a:cxnLst/>
              <a:rect l="l" t="t" r="r" b="b"/>
              <a:pathLst>
                <a:path w="11336" h="2263" extrusionOk="0">
                  <a:moveTo>
                    <a:pt x="1" y="0"/>
                  </a:moveTo>
                  <a:lnTo>
                    <a:pt x="1" y="2262"/>
                  </a:lnTo>
                  <a:lnTo>
                    <a:pt x="11336" y="2262"/>
                  </a:lnTo>
                  <a:lnTo>
                    <a:pt x="11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5"/>
            <p:cNvSpPr/>
            <p:nvPr/>
          </p:nvSpPr>
          <p:spPr>
            <a:xfrm>
              <a:off x="4280275" y="1989350"/>
              <a:ext cx="56600" cy="227150"/>
            </a:xfrm>
            <a:custGeom>
              <a:avLst/>
              <a:gdLst/>
              <a:ahLst/>
              <a:cxnLst/>
              <a:rect l="l" t="t" r="r" b="b"/>
              <a:pathLst>
                <a:path w="2264" h="9086" extrusionOk="0">
                  <a:moveTo>
                    <a:pt x="1" y="1"/>
                  </a:moveTo>
                  <a:lnTo>
                    <a:pt x="1" y="9085"/>
                  </a:lnTo>
                  <a:lnTo>
                    <a:pt x="2263" y="9085"/>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5"/>
            <p:cNvSpPr/>
            <p:nvPr/>
          </p:nvSpPr>
          <p:spPr>
            <a:xfrm>
              <a:off x="4450250" y="1649450"/>
              <a:ext cx="56575" cy="56575"/>
            </a:xfrm>
            <a:custGeom>
              <a:avLst/>
              <a:gdLst/>
              <a:ahLst/>
              <a:cxnLst/>
              <a:rect l="l" t="t" r="r" b="b"/>
              <a:pathLst>
                <a:path w="2263" h="2263" extrusionOk="0">
                  <a:moveTo>
                    <a:pt x="0" y="0"/>
                  </a:moveTo>
                  <a:lnTo>
                    <a:pt x="0" y="2262"/>
                  </a:lnTo>
                  <a:lnTo>
                    <a:pt x="2263" y="2262"/>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5"/>
            <p:cNvSpPr/>
            <p:nvPr/>
          </p:nvSpPr>
          <p:spPr>
            <a:xfrm>
              <a:off x="4507100" y="1706300"/>
              <a:ext cx="56575" cy="56575"/>
            </a:xfrm>
            <a:custGeom>
              <a:avLst/>
              <a:gdLst/>
              <a:ahLst/>
              <a:cxnLst/>
              <a:rect l="l" t="t" r="r" b="b"/>
              <a:pathLst>
                <a:path w="2263" h="2263" extrusionOk="0">
                  <a:moveTo>
                    <a:pt x="0" y="0"/>
                  </a:moveTo>
                  <a:lnTo>
                    <a:pt x="0" y="2262"/>
                  </a:lnTo>
                  <a:lnTo>
                    <a:pt x="2263" y="2262"/>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5"/>
            <p:cNvSpPr/>
            <p:nvPr/>
          </p:nvSpPr>
          <p:spPr>
            <a:xfrm>
              <a:off x="4563650" y="176285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5"/>
            <p:cNvSpPr/>
            <p:nvPr/>
          </p:nvSpPr>
          <p:spPr>
            <a:xfrm>
              <a:off x="4620200" y="181970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5"/>
            <p:cNvSpPr/>
            <p:nvPr/>
          </p:nvSpPr>
          <p:spPr>
            <a:xfrm>
              <a:off x="4677050" y="1876250"/>
              <a:ext cx="56600" cy="56575"/>
            </a:xfrm>
            <a:custGeom>
              <a:avLst/>
              <a:gdLst/>
              <a:ahLst/>
              <a:cxnLst/>
              <a:rect l="l" t="t" r="r" b="b"/>
              <a:pathLst>
                <a:path w="2264" h="2263" extrusionOk="0">
                  <a:moveTo>
                    <a:pt x="1" y="1"/>
                  </a:moveTo>
                  <a:lnTo>
                    <a:pt x="1" y="2263"/>
                  </a:lnTo>
                  <a:lnTo>
                    <a:pt x="2263" y="2263"/>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5"/>
            <p:cNvSpPr/>
            <p:nvPr/>
          </p:nvSpPr>
          <p:spPr>
            <a:xfrm>
              <a:off x="4506800" y="1933100"/>
              <a:ext cx="283400" cy="56575"/>
            </a:xfrm>
            <a:custGeom>
              <a:avLst/>
              <a:gdLst/>
              <a:ahLst/>
              <a:cxnLst/>
              <a:rect l="l" t="t" r="r" b="b"/>
              <a:pathLst>
                <a:path w="11336" h="2263" extrusionOk="0">
                  <a:moveTo>
                    <a:pt x="1" y="1"/>
                  </a:moveTo>
                  <a:lnTo>
                    <a:pt x="1" y="2263"/>
                  </a:lnTo>
                  <a:lnTo>
                    <a:pt x="11335" y="2263"/>
                  </a:lnTo>
                  <a:lnTo>
                    <a:pt x="11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5"/>
            <p:cNvSpPr/>
            <p:nvPr/>
          </p:nvSpPr>
          <p:spPr>
            <a:xfrm>
              <a:off x="4507100" y="1989650"/>
              <a:ext cx="56575" cy="227150"/>
            </a:xfrm>
            <a:custGeom>
              <a:avLst/>
              <a:gdLst/>
              <a:ahLst/>
              <a:cxnLst/>
              <a:rect l="l" t="t" r="r" b="b"/>
              <a:pathLst>
                <a:path w="2263" h="9086" extrusionOk="0">
                  <a:moveTo>
                    <a:pt x="0" y="1"/>
                  </a:moveTo>
                  <a:lnTo>
                    <a:pt x="0" y="9085"/>
                  </a:lnTo>
                  <a:lnTo>
                    <a:pt x="2263" y="9085"/>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0" name="Google Shape;840;p35"/>
          <p:cNvSpPr/>
          <p:nvPr/>
        </p:nvSpPr>
        <p:spPr>
          <a:xfrm>
            <a:off x="7966550" y="3271424"/>
            <a:ext cx="609257" cy="554057"/>
          </a:xfrm>
          <a:custGeom>
            <a:avLst/>
            <a:gdLst/>
            <a:ahLst/>
            <a:cxnLst/>
            <a:rect l="l" t="t" r="r" b="b"/>
            <a:pathLst>
              <a:path w="46767" h="42538" extrusionOk="0">
                <a:moveTo>
                  <a:pt x="8494" y="1"/>
                </a:moveTo>
                <a:lnTo>
                  <a:pt x="8494" y="4247"/>
                </a:lnTo>
                <a:lnTo>
                  <a:pt x="4230" y="4247"/>
                </a:lnTo>
                <a:lnTo>
                  <a:pt x="4230" y="8512"/>
                </a:lnTo>
                <a:lnTo>
                  <a:pt x="1" y="8512"/>
                </a:lnTo>
                <a:lnTo>
                  <a:pt x="1" y="12758"/>
                </a:lnTo>
                <a:lnTo>
                  <a:pt x="1" y="17022"/>
                </a:lnTo>
                <a:lnTo>
                  <a:pt x="1" y="21269"/>
                </a:lnTo>
                <a:lnTo>
                  <a:pt x="4230" y="21269"/>
                </a:lnTo>
                <a:lnTo>
                  <a:pt x="4230" y="25516"/>
                </a:lnTo>
                <a:lnTo>
                  <a:pt x="8494" y="25516"/>
                </a:lnTo>
                <a:lnTo>
                  <a:pt x="8494" y="29780"/>
                </a:lnTo>
                <a:lnTo>
                  <a:pt x="12758" y="29780"/>
                </a:lnTo>
                <a:lnTo>
                  <a:pt x="12758" y="34027"/>
                </a:lnTo>
                <a:lnTo>
                  <a:pt x="16987" y="34027"/>
                </a:lnTo>
                <a:lnTo>
                  <a:pt x="16987" y="38273"/>
                </a:lnTo>
                <a:lnTo>
                  <a:pt x="21252" y="38273"/>
                </a:lnTo>
                <a:lnTo>
                  <a:pt x="21252" y="42537"/>
                </a:lnTo>
                <a:lnTo>
                  <a:pt x="25516" y="42537"/>
                </a:lnTo>
                <a:lnTo>
                  <a:pt x="25516" y="38273"/>
                </a:lnTo>
                <a:lnTo>
                  <a:pt x="29745" y="38273"/>
                </a:lnTo>
                <a:lnTo>
                  <a:pt x="29745" y="34027"/>
                </a:lnTo>
                <a:lnTo>
                  <a:pt x="34009" y="34027"/>
                </a:lnTo>
                <a:lnTo>
                  <a:pt x="34009" y="29780"/>
                </a:lnTo>
                <a:lnTo>
                  <a:pt x="38273" y="29780"/>
                </a:lnTo>
                <a:lnTo>
                  <a:pt x="38273" y="25516"/>
                </a:lnTo>
                <a:lnTo>
                  <a:pt x="42520" y="25516"/>
                </a:lnTo>
                <a:lnTo>
                  <a:pt x="42520" y="21269"/>
                </a:lnTo>
                <a:lnTo>
                  <a:pt x="46767" y="21269"/>
                </a:lnTo>
                <a:lnTo>
                  <a:pt x="46767" y="17022"/>
                </a:lnTo>
                <a:lnTo>
                  <a:pt x="46767" y="12758"/>
                </a:lnTo>
                <a:lnTo>
                  <a:pt x="46767" y="8512"/>
                </a:lnTo>
                <a:lnTo>
                  <a:pt x="42520" y="8512"/>
                </a:lnTo>
                <a:lnTo>
                  <a:pt x="42520" y="4247"/>
                </a:lnTo>
                <a:lnTo>
                  <a:pt x="38273" y="4247"/>
                </a:lnTo>
                <a:lnTo>
                  <a:pt x="38273" y="1"/>
                </a:lnTo>
                <a:lnTo>
                  <a:pt x="29745" y="1"/>
                </a:lnTo>
                <a:lnTo>
                  <a:pt x="29745" y="4247"/>
                </a:lnTo>
                <a:lnTo>
                  <a:pt x="25516" y="4247"/>
                </a:lnTo>
                <a:lnTo>
                  <a:pt x="25516" y="8512"/>
                </a:lnTo>
                <a:lnTo>
                  <a:pt x="21252" y="8512"/>
                </a:lnTo>
                <a:lnTo>
                  <a:pt x="21252" y="4247"/>
                </a:lnTo>
                <a:lnTo>
                  <a:pt x="16987" y="4247"/>
                </a:lnTo>
                <a:lnTo>
                  <a:pt x="16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7065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37"/>
          <p:cNvSpPr txBox="1">
            <a:spLocks noGrp="1"/>
          </p:cNvSpPr>
          <p:nvPr>
            <p:ph type="title"/>
          </p:nvPr>
        </p:nvSpPr>
        <p:spPr>
          <a:xfrm>
            <a:off x="713225" y="484425"/>
            <a:ext cx="7717500" cy="5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 DEPTH ANALYSIS</a:t>
            </a:r>
            <a:endParaRPr/>
          </a:p>
        </p:txBody>
      </p:sp>
      <p:sp>
        <p:nvSpPr>
          <p:cNvPr id="888" name="Google Shape;888;p37"/>
          <p:cNvSpPr txBox="1">
            <a:spLocks noGrp="1"/>
          </p:cNvSpPr>
          <p:nvPr>
            <p:ph type="subTitle" idx="1"/>
          </p:nvPr>
        </p:nvSpPr>
        <p:spPr>
          <a:xfrm>
            <a:off x="750751" y="1767000"/>
            <a:ext cx="3576900" cy="71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UNVEILING COMPLEXITY</a:t>
            </a:r>
            <a:endParaRPr dirty="0"/>
          </a:p>
        </p:txBody>
      </p:sp>
      <p:sp>
        <p:nvSpPr>
          <p:cNvPr id="889" name="Google Shape;889;p37"/>
          <p:cNvSpPr txBox="1">
            <a:spLocks noGrp="1"/>
          </p:cNvSpPr>
          <p:nvPr>
            <p:ph type="subTitle" idx="2"/>
          </p:nvPr>
        </p:nvSpPr>
        <p:spPr>
          <a:xfrm>
            <a:off x="4816349" y="1767000"/>
            <a:ext cx="3576900" cy="71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USEFUL RECOMMENDATIONS</a:t>
            </a:r>
            <a:endParaRPr/>
          </a:p>
        </p:txBody>
      </p:sp>
      <p:sp>
        <p:nvSpPr>
          <p:cNvPr id="890" name="Google Shape;890;p37"/>
          <p:cNvSpPr txBox="1">
            <a:spLocks noGrp="1"/>
          </p:cNvSpPr>
          <p:nvPr>
            <p:ph type="subTitle" idx="3"/>
          </p:nvPr>
        </p:nvSpPr>
        <p:spPr>
          <a:xfrm>
            <a:off x="750751" y="2431125"/>
            <a:ext cx="3576900" cy="144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Explore the heart of your subject with the in-depth analysis. Peel back layers, revealing the intricate details that matter. Whether it's a product feature or a social concern, this section is your space for careful examination. Provide readers with valuable insights, expert perspectives, </a:t>
            </a:r>
            <a:endParaRPr dirty="0"/>
          </a:p>
          <a:p>
            <a:pPr marL="0" lvl="0" indent="0" algn="ctr" rtl="0">
              <a:spcBef>
                <a:spcPts val="0"/>
              </a:spcBef>
              <a:spcAft>
                <a:spcPts val="0"/>
              </a:spcAft>
              <a:buNone/>
            </a:pPr>
            <a:r>
              <a:rPr lang="en" dirty="0"/>
              <a:t>and data-driven clarity</a:t>
            </a:r>
            <a:endParaRPr dirty="0"/>
          </a:p>
        </p:txBody>
      </p:sp>
      <p:sp>
        <p:nvSpPr>
          <p:cNvPr id="891" name="Google Shape;891;p37"/>
          <p:cNvSpPr txBox="1">
            <a:spLocks noGrp="1"/>
          </p:cNvSpPr>
          <p:nvPr>
            <p:ph type="subTitle" idx="4"/>
          </p:nvPr>
        </p:nvSpPr>
        <p:spPr>
          <a:xfrm>
            <a:off x="4816349" y="2431125"/>
            <a:ext cx="3576900" cy="144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Organize this section by starting with an introduction to set the context. Break down your main analysis into subsections. Encourage engagement through a call to action or discussion prompt, and offer additional resources for readers to explore further. Keep the content concise and maintain a clear flow</a:t>
            </a:r>
            <a:endParaRPr/>
          </a:p>
        </p:txBody>
      </p:sp>
      <p:sp>
        <p:nvSpPr>
          <p:cNvPr id="892" name="Google Shape;892;p37"/>
          <p:cNvSpPr/>
          <p:nvPr/>
        </p:nvSpPr>
        <p:spPr>
          <a:xfrm>
            <a:off x="4415925" y="4297725"/>
            <a:ext cx="356529" cy="356529"/>
          </a:xfrm>
          <a:custGeom>
            <a:avLst/>
            <a:gdLst/>
            <a:ahLst/>
            <a:cxnLst/>
            <a:rect l="l" t="t" r="r" b="b"/>
            <a:pathLst>
              <a:path w="18914" h="18914" extrusionOk="0">
                <a:moveTo>
                  <a:pt x="7030" y="0"/>
                </a:moveTo>
                <a:lnTo>
                  <a:pt x="7030" y="3141"/>
                </a:lnTo>
                <a:lnTo>
                  <a:pt x="3141" y="3141"/>
                </a:lnTo>
                <a:lnTo>
                  <a:pt x="3141" y="7030"/>
                </a:lnTo>
                <a:lnTo>
                  <a:pt x="0" y="7030"/>
                </a:lnTo>
                <a:lnTo>
                  <a:pt x="0" y="11883"/>
                </a:lnTo>
                <a:lnTo>
                  <a:pt x="3141" y="11883"/>
                </a:lnTo>
                <a:lnTo>
                  <a:pt x="3141" y="15773"/>
                </a:lnTo>
                <a:lnTo>
                  <a:pt x="7030" y="15773"/>
                </a:lnTo>
                <a:lnTo>
                  <a:pt x="7030" y="18913"/>
                </a:lnTo>
                <a:lnTo>
                  <a:pt x="11884" y="18913"/>
                </a:lnTo>
                <a:lnTo>
                  <a:pt x="11884" y="15773"/>
                </a:lnTo>
                <a:lnTo>
                  <a:pt x="15773" y="15773"/>
                </a:lnTo>
                <a:lnTo>
                  <a:pt x="15773" y="11883"/>
                </a:lnTo>
                <a:lnTo>
                  <a:pt x="18914" y="11883"/>
                </a:lnTo>
                <a:lnTo>
                  <a:pt x="18914" y="7030"/>
                </a:lnTo>
                <a:lnTo>
                  <a:pt x="15773" y="7030"/>
                </a:lnTo>
                <a:lnTo>
                  <a:pt x="15773" y="3141"/>
                </a:lnTo>
                <a:lnTo>
                  <a:pt x="11884" y="3141"/>
                </a:lnTo>
                <a:lnTo>
                  <a:pt x="118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48897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35"/>
          <p:cNvSpPr txBox="1">
            <a:spLocks noGrp="1"/>
          </p:cNvSpPr>
          <p:nvPr>
            <p:ph type="title"/>
          </p:nvPr>
        </p:nvSpPr>
        <p:spPr>
          <a:xfrm>
            <a:off x="2949693" y="1888166"/>
            <a:ext cx="3244613" cy="175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Scenes</a:t>
            </a:r>
          </a:p>
        </p:txBody>
      </p:sp>
      <p:sp>
        <p:nvSpPr>
          <p:cNvPr id="789" name="Google Shape;789;p35"/>
          <p:cNvSpPr txBox="1">
            <a:spLocks noGrp="1"/>
          </p:cNvSpPr>
          <p:nvPr>
            <p:ph type="title" idx="2"/>
          </p:nvPr>
        </p:nvSpPr>
        <p:spPr>
          <a:xfrm>
            <a:off x="3502800" y="1211363"/>
            <a:ext cx="2138400" cy="122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grpSp>
        <p:nvGrpSpPr>
          <p:cNvPr id="790" name="Google Shape;790;p35"/>
          <p:cNvGrpSpPr/>
          <p:nvPr/>
        </p:nvGrpSpPr>
        <p:grpSpPr>
          <a:xfrm>
            <a:off x="1160750" y="-375"/>
            <a:ext cx="238275" cy="1451003"/>
            <a:chOff x="474950" y="-375"/>
            <a:chExt cx="238275" cy="940500"/>
          </a:xfrm>
        </p:grpSpPr>
        <p:cxnSp>
          <p:nvCxnSpPr>
            <p:cNvPr id="791" name="Google Shape;791;p35"/>
            <p:cNvCxnSpPr/>
            <p:nvPr/>
          </p:nvCxnSpPr>
          <p:spPr>
            <a:xfrm>
              <a:off x="474950" y="-375"/>
              <a:ext cx="0" cy="940500"/>
            </a:xfrm>
            <a:prstGeom prst="straightConnector1">
              <a:avLst/>
            </a:prstGeom>
            <a:noFill/>
            <a:ln w="19050" cap="flat" cmpd="sng">
              <a:solidFill>
                <a:schemeClr val="dk1"/>
              </a:solidFill>
              <a:prstDash val="solid"/>
              <a:round/>
              <a:headEnd type="none" w="med" len="med"/>
              <a:tailEnd type="none" w="med" len="med"/>
            </a:ln>
          </p:spPr>
        </p:cxnSp>
        <p:cxnSp>
          <p:nvCxnSpPr>
            <p:cNvPr id="792" name="Google Shape;792;p35"/>
            <p:cNvCxnSpPr/>
            <p:nvPr/>
          </p:nvCxnSpPr>
          <p:spPr>
            <a:xfrm>
              <a:off x="713225" y="-375"/>
              <a:ext cx="0" cy="405600"/>
            </a:xfrm>
            <a:prstGeom prst="straightConnector1">
              <a:avLst/>
            </a:prstGeom>
            <a:noFill/>
            <a:ln w="19050" cap="flat" cmpd="sng">
              <a:solidFill>
                <a:schemeClr val="dk1"/>
              </a:solidFill>
              <a:prstDash val="solid"/>
              <a:round/>
              <a:headEnd type="none" w="med" len="med"/>
              <a:tailEnd type="none" w="med" len="med"/>
            </a:ln>
          </p:spPr>
        </p:cxnSp>
      </p:grpSp>
      <p:grpSp>
        <p:nvGrpSpPr>
          <p:cNvPr id="793" name="Google Shape;793;p35"/>
          <p:cNvGrpSpPr/>
          <p:nvPr/>
        </p:nvGrpSpPr>
        <p:grpSpPr>
          <a:xfrm rot="10800000" flipH="1">
            <a:off x="8268400" y="3919075"/>
            <a:ext cx="238275" cy="1224437"/>
            <a:chOff x="474950" y="-375"/>
            <a:chExt cx="238275" cy="940500"/>
          </a:xfrm>
        </p:grpSpPr>
        <p:cxnSp>
          <p:nvCxnSpPr>
            <p:cNvPr id="794" name="Google Shape;794;p35"/>
            <p:cNvCxnSpPr/>
            <p:nvPr/>
          </p:nvCxnSpPr>
          <p:spPr>
            <a:xfrm>
              <a:off x="474950" y="-375"/>
              <a:ext cx="0" cy="940500"/>
            </a:xfrm>
            <a:prstGeom prst="straightConnector1">
              <a:avLst/>
            </a:prstGeom>
            <a:noFill/>
            <a:ln w="19050" cap="flat" cmpd="sng">
              <a:solidFill>
                <a:schemeClr val="dk1"/>
              </a:solidFill>
              <a:prstDash val="solid"/>
              <a:round/>
              <a:headEnd type="none" w="med" len="med"/>
              <a:tailEnd type="none" w="med" len="med"/>
            </a:ln>
          </p:spPr>
        </p:cxnSp>
        <p:cxnSp>
          <p:nvCxnSpPr>
            <p:cNvPr id="795" name="Google Shape;795;p35"/>
            <p:cNvCxnSpPr/>
            <p:nvPr/>
          </p:nvCxnSpPr>
          <p:spPr>
            <a:xfrm>
              <a:off x="713225" y="-375"/>
              <a:ext cx="0" cy="405600"/>
            </a:xfrm>
            <a:prstGeom prst="straightConnector1">
              <a:avLst/>
            </a:prstGeom>
            <a:noFill/>
            <a:ln w="19050" cap="flat" cmpd="sng">
              <a:solidFill>
                <a:schemeClr val="dk1"/>
              </a:solidFill>
              <a:prstDash val="solid"/>
              <a:round/>
              <a:headEnd type="none" w="med" len="med"/>
              <a:tailEnd type="none" w="med" len="med"/>
            </a:ln>
          </p:spPr>
        </p:cxnSp>
      </p:grpSp>
      <p:cxnSp>
        <p:nvCxnSpPr>
          <p:cNvPr id="796" name="Google Shape;796;p35"/>
          <p:cNvCxnSpPr/>
          <p:nvPr/>
        </p:nvCxnSpPr>
        <p:spPr>
          <a:xfrm>
            <a:off x="6678450" y="0"/>
            <a:ext cx="0" cy="1573200"/>
          </a:xfrm>
          <a:prstGeom prst="straightConnector1">
            <a:avLst/>
          </a:prstGeom>
          <a:noFill/>
          <a:ln w="19050" cap="flat" cmpd="sng">
            <a:solidFill>
              <a:schemeClr val="dk1"/>
            </a:solidFill>
            <a:prstDash val="solid"/>
            <a:round/>
            <a:headEnd type="none" w="med" len="med"/>
            <a:tailEnd type="none" w="med" len="med"/>
          </a:ln>
        </p:spPr>
      </p:cxnSp>
      <p:sp>
        <p:nvSpPr>
          <p:cNvPr id="797" name="Google Shape;797;p35"/>
          <p:cNvSpPr/>
          <p:nvPr/>
        </p:nvSpPr>
        <p:spPr>
          <a:xfrm>
            <a:off x="4393738" y="492825"/>
            <a:ext cx="356529" cy="356529"/>
          </a:xfrm>
          <a:custGeom>
            <a:avLst/>
            <a:gdLst/>
            <a:ahLst/>
            <a:cxnLst/>
            <a:rect l="l" t="t" r="r" b="b"/>
            <a:pathLst>
              <a:path w="18914" h="18914" extrusionOk="0">
                <a:moveTo>
                  <a:pt x="7030" y="0"/>
                </a:moveTo>
                <a:lnTo>
                  <a:pt x="7030" y="3141"/>
                </a:lnTo>
                <a:lnTo>
                  <a:pt x="3141" y="3141"/>
                </a:lnTo>
                <a:lnTo>
                  <a:pt x="3141" y="7030"/>
                </a:lnTo>
                <a:lnTo>
                  <a:pt x="0" y="7030"/>
                </a:lnTo>
                <a:lnTo>
                  <a:pt x="0" y="11883"/>
                </a:lnTo>
                <a:lnTo>
                  <a:pt x="3141" y="11883"/>
                </a:lnTo>
                <a:lnTo>
                  <a:pt x="3141" y="15773"/>
                </a:lnTo>
                <a:lnTo>
                  <a:pt x="7030" y="15773"/>
                </a:lnTo>
                <a:lnTo>
                  <a:pt x="7030" y="18913"/>
                </a:lnTo>
                <a:lnTo>
                  <a:pt x="11884" y="18913"/>
                </a:lnTo>
                <a:lnTo>
                  <a:pt x="11884" y="15773"/>
                </a:lnTo>
                <a:lnTo>
                  <a:pt x="15773" y="15773"/>
                </a:lnTo>
                <a:lnTo>
                  <a:pt x="15773" y="11883"/>
                </a:lnTo>
                <a:lnTo>
                  <a:pt x="18914" y="11883"/>
                </a:lnTo>
                <a:lnTo>
                  <a:pt x="18914" y="7030"/>
                </a:lnTo>
                <a:lnTo>
                  <a:pt x="15773" y="7030"/>
                </a:lnTo>
                <a:lnTo>
                  <a:pt x="15773" y="3141"/>
                </a:lnTo>
                <a:lnTo>
                  <a:pt x="11884" y="3141"/>
                </a:lnTo>
                <a:lnTo>
                  <a:pt x="118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 name="Google Shape;798;p35"/>
          <p:cNvGrpSpPr/>
          <p:nvPr/>
        </p:nvGrpSpPr>
        <p:grpSpPr>
          <a:xfrm>
            <a:off x="1605384" y="2495270"/>
            <a:ext cx="369304" cy="554077"/>
            <a:chOff x="3119125" y="3168075"/>
            <a:chExt cx="419425" cy="629275"/>
          </a:xfrm>
        </p:grpSpPr>
        <p:sp>
          <p:nvSpPr>
            <p:cNvPr id="799" name="Google Shape;799;p35"/>
            <p:cNvSpPr/>
            <p:nvPr/>
          </p:nvSpPr>
          <p:spPr>
            <a:xfrm>
              <a:off x="3119125" y="3168075"/>
              <a:ext cx="419425" cy="629275"/>
            </a:xfrm>
            <a:custGeom>
              <a:avLst/>
              <a:gdLst/>
              <a:ahLst/>
              <a:cxnLst/>
              <a:rect l="l" t="t" r="r" b="b"/>
              <a:pathLst>
                <a:path w="16777" h="25171" extrusionOk="0">
                  <a:moveTo>
                    <a:pt x="2799" y="1"/>
                  </a:moveTo>
                  <a:lnTo>
                    <a:pt x="2799" y="2799"/>
                  </a:lnTo>
                  <a:lnTo>
                    <a:pt x="1" y="2799"/>
                  </a:lnTo>
                  <a:lnTo>
                    <a:pt x="1" y="22372"/>
                  </a:lnTo>
                  <a:lnTo>
                    <a:pt x="2799" y="22372"/>
                  </a:lnTo>
                  <a:lnTo>
                    <a:pt x="2799" y="25170"/>
                  </a:lnTo>
                  <a:lnTo>
                    <a:pt x="5597" y="25170"/>
                  </a:lnTo>
                  <a:lnTo>
                    <a:pt x="5597" y="22372"/>
                  </a:lnTo>
                  <a:lnTo>
                    <a:pt x="8395" y="22372"/>
                  </a:lnTo>
                  <a:lnTo>
                    <a:pt x="8395" y="19574"/>
                  </a:lnTo>
                  <a:lnTo>
                    <a:pt x="11181" y="19574"/>
                  </a:lnTo>
                  <a:lnTo>
                    <a:pt x="11181" y="16777"/>
                  </a:lnTo>
                  <a:lnTo>
                    <a:pt x="13979" y="16777"/>
                  </a:lnTo>
                  <a:lnTo>
                    <a:pt x="13979" y="13979"/>
                  </a:lnTo>
                  <a:lnTo>
                    <a:pt x="16777" y="13979"/>
                  </a:lnTo>
                  <a:lnTo>
                    <a:pt x="16777" y="11193"/>
                  </a:lnTo>
                  <a:lnTo>
                    <a:pt x="13979" y="11193"/>
                  </a:lnTo>
                  <a:lnTo>
                    <a:pt x="13979" y="8395"/>
                  </a:lnTo>
                  <a:lnTo>
                    <a:pt x="11181" y="8395"/>
                  </a:lnTo>
                  <a:lnTo>
                    <a:pt x="11181" y="5597"/>
                  </a:lnTo>
                  <a:lnTo>
                    <a:pt x="8395" y="5597"/>
                  </a:lnTo>
                  <a:lnTo>
                    <a:pt x="8395" y="2799"/>
                  </a:lnTo>
                  <a:lnTo>
                    <a:pt x="5597" y="2799"/>
                  </a:lnTo>
                  <a:lnTo>
                    <a:pt x="55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5"/>
            <p:cNvSpPr/>
            <p:nvPr/>
          </p:nvSpPr>
          <p:spPr>
            <a:xfrm>
              <a:off x="3468575" y="3447875"/>
              <a:ext cx="69975" cy="69975"/>
            </a:xfrm>
            <a:custGeom>
              <a:avLst/>
              <a:gdLst/>
              <a:ahLst/>
              <a:cxnLst/>
              <a:rect l="l" t="t" r="r" b="b"/>
              <a:pathLst>
                <a:path w="2799" h="2799" extrusionOk="0">
                  <a:moveTo>
                    <a:pt x="1" y="1"/>
                  </a:moveTo>
                  <a:lnTo>
                    <a:pt x="1" y="2798"/>
                  </a:lnTo>
                  <a:lnTo>
                    <a:pt x="2799" y="2798"/>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5"/>
            <p:cNvSpPr/>
            <p:nvPr/>
          </p:nvSpPr>
          <p:spPr>
            <a:xfrm>
              <a:off x="3398625" y="33779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5"/>
            <p:cNvSpPr/>
            <p:nvPr/>
          </p:nvSpPr>
          <p:spPr>
            <a:xfrm>
              <a:off x="3398625" y="35172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5"/>
            <p:cNvSpPr/>
            <p:nvPr/>
          </p:nvSpPr>
          <p:spPr>
            <a:xfrm>
              <a:off x="3328975" y="3587175"/>
              <a:ext cx="69975" cy="69975"/>
            </a:xfrm>
            <a:custGeom>
              <a:avLst/>
              <a:gdLst/>
              <a:ahLst/>
              <a:cxnLst/>
              <a:rect l="l" t="t" r="r" b="b"/>
              <a:pathLst>
                <a:path w="2799" h="2799" extrusionOk="0">
                  <a:moveTo>
                    <a:pt x="1" y="1"/>
                  </a:moveTo>
                  <a:lnTo>
                    <a:pt x="1" y="2799"/>
                  </a:lnTo>
                  <a:lnTo>
                    <a:pt x="2798" y="2799"/>
                  </a:lnTo>
                  <a:lnTo>
                    <a:pt x="27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5"/>
            <p:cNvSpPr/>
            <p:nvPr/>
          </p:nvSpPr>
          <p:spPr>
            <a:xfrm>
              <a:off x="3259025" y="365742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5"/>
            <p:cNvSpPr/>
            <p:nvPr/>
          </p:nvSpPr>
          <p:spPr>
            <a:xfrm>
              <a:off x="3328975" y="3307975"/>
              <a:ext cx="69975" cy="69975"/>
            </a:xfrm>
            <a:custGeom>
              <a:avLst/>
              <a:gdLst/>
              <a:ahLst/>
              <a:cxnLst/>
              <a:rect l="l" t="t" r="r" b="b"/>
              <a:pathLst>
                <a:path w="2799" h="2799" extrusionOk="0">
                  <a:moveTo>
                    <a:pt x="1" y="1"/>
                  </a:moveTo>
                  <a:lnTo>
                    <a:pt x="1" y="2799"/>
                  </a:lnTo>
                  <a:lnTo>
                    <a:pt x="2798" y="2799"/>
                  </a:lnTo>
                  <a:lnTo>
                    <a:pt x="27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5"/>
            <p:cNvSpPr/>
            <p:nvPr/>
          </p:nvSpPr>
          <p:spPr>
            <a:xfrm>
              <a:off x="3259025" y="32380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5"/>
            <p:cNvSpPr/>
            <p:nvPr/>
          </p:nvSpPr>
          <p:spPr>
            <a:xfrm>
              <a:off x="3189075" y="316807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5"/>
            <p:cNvSpPr/>
            <p:nvPr/>
          </p:nvSpPr>
          <p:spPr>
            <a:xfrm>
              <a:off x="3189075" y="372737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5"/>
            <p:cNvSpPr/>
            <p:nvPr/>
          </p:nvSpPr>
          <p:spPr>
            <a:xfrm>
              <a:off x="3119125" y="3238025"/>
              <a:ext cx="69975" cy="489375"/>
            </a:xfrm>
            <a:custGeom>
              <a:avLst/>
              <a:gdLst/>
              <a:ahLst/>
              <a:cxnLst/>
              <a:rect l="l" t="t" r="r" b="b"/>
              <a:pathLst>
                <a:path w="2799" h="19575" extrusionOk="0">
                  <a:moveTo>
                    <a:pt x="1" y="1"/>
                  </a:moveTo>
                  <a:lnTo>
                    <a:pt x="1" y="19574"/>
                  </a:lnTo>
                  <a:lnTo>
                    <a:pt x="2799" y="19574"/>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 name="Google Shape;810;p35"/>
          <p:cNvGrpSpPr/>
          <p:nvPr/>
        </p:nvGrpSpPr>
        <p:grpSpPr>
          <a:xfrm flipH="1">
            <a:off x="7169334" y="2495270"/>
            <a:ext cx="369304" cy="554077"/>
            <a:chOff x="3119125" y="3168075"/>
            <a:chExt cx="419425" cy="629275"/>
          </a:xfrm>
        </p:grpSpPr>
        <p:sp>
          <p:nvSpPr>
            <p:cNvPr id="811" name="Google Shape;811;p35"/>
            <p:cNvSpPr/>
            <p:nvPr/>
          </p:nvSpPr>
          <p:spPr>
            <a:xfrm>
              <a:off x="3119125" y="3168075"/>
              <a:ext cx="419425" cy="629275"/>
            </a:xfrm>
            <a:custGeom>
              <a:avLst/>
              <a:gdLst/>
              <a:ahLst/>
              <a:cxnLst/>
              <a:rect l="l" t="t" r="r" b="b"/>
              <a:pathLst>
                <a:path w="16777" h="25171" extrusionOk="0">
                  <a:moveTo>
                    <a:pt x="2799" y="1"/>
                  </a:moveTo>
                  <a:lnTo>
                    <a:pt x="2799" y="2799"/>
                  </a:lnTo>
                  <a:lnTo>
                    <a:pt x="1" y="2799"/>
                  </a:lnTo>
                  <a:lnTo>
                    <a:pt x="1" y="22372"/>
                  </a:lnTo>
                  <a:lnTo>
                    <a:pt x="2799" y="22372"/>
                  </a:lnTo>
                  <a:lnTo>
                    <a:pt x="2799" y="25170"/>
                  </a:lnTo>
                  <a:lnTo>
                    <a:pt x="5597" y="25170"/>
                  </a:lnTo>
                  <a:lnTo>
                    <a:pt x="5597" y="22372"/>
                  </a:lnTo>
                  <a:lnTo>
                    <a:pt x="8395" y="22372"/>
                  </a:lnTo>
                  <a:lnTo>
                    <a:pt x="8395" y="19574"/>
                  </a:lnTo>
                  <a:lnTo>
                    <a:pt x="11181" y="19574"/>
                  </a:lnTo>
                  <a:lnTo>
                    <a:pt x="11181" y="16777"/>
                  </a:lnTo>
                  <a:lnTo>
                    <a:pt x="13979" y="16777"/>
                  </a:lnTo>
                  <a:lnTo>
                    <a:pt x="13979" y="13979"/>
                  </a:lnTo>
                  <a:lnTo>
                    <a:pt x="16777" y="13979"/>
                  </a:lnTo>
                  <a:lnTo>
                    <a:pt x="16777" y="11193"/>
                  </a:lnTo>
                  <a:lnTo>
                    <a:pt x="13979" y="11193"/>
                  </a:lnTo>
                  <a:lnTo>
                    <a:pt x="13979" y="8395"/>
                  </a:lnTo>
                  <a:lnTo>
                    <a:pt x="11181" y="8395"/>
                  </a:lnTo>
                  <a:lnTo>
                    <a:pt x="11181" y="5597"/>
                  </a:lnTo>
                  <a:lnTo>
                    <a:pt x="8395" y="5597"/>
                  </a:lnTo>
                  <a:lnTo>
                    <a:pt x="8395" y="2799"/>
                  </a:lnTo>
                  <a:lnTo>
                    <a:pt x="5597" y="2799"/>
                  </a:lnTo>
                  <a:lnTo>
                    <a:pt x="55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5"/>
            <p:cNvSpPr/>
            <p:nvPr/>
          </p:nvSpPr>
          <p:spPr>
            <a:xfrm>
              <a:off x="3468575" y="3447875"/>
              <a:ext cx="69975" cy="69975"/>
            </a:xfrm>
            <a:custGeom>
              <a:avLst/>
              <a:gdLst/>
              <a:ahLst/>
              <a:cxnLst/>
              <a:rect l="l" t="t" r="r" b="b"/>
              <a:pathLst>
                <a:path w="2799" h="2799" extrusionOk="0">
                  <a:moveTo>
                    <a:pt x="1" y="1"/>
                  </a:moveTo>
                  <a:lnTo>
                    <a:pt x="1" y="2798"/>
                  </a:lnTo>
                  <a:lnTo>
                    <a:pt x="2799" y="2798"/>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5"/>
            <p:cNvSpPr/>
            <p:nvPr/>
          </p:nvSpPr>
          <p:spPr>
            <a:xfrm>
              <a:off x="3398625" y="33779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5"/>
            <p:cNvSpPr/>
            <p:nvPr/>
          </p:nvSpPr>
          <p:spPr>
            <a:xfrm>
              <a:off x="3398625" y="35172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5"/>
            <p:cNvSpPr/>
            <p:nvPr/>
          </p:nvSpPr>
          <p:spPr>
            <a:xfrm>
              <a:off x="3328975" y="3587175"/>
              <a:ext cx="69975" cy="69975"/>
            </a:xfrm>
            <a:custGeom>
              <a:avLst/>
              <a:gdLst/>
              <a:ahLst/>
              <a:cxnLst/>
              <a:rect l="l" t="t" r="r" b="b"/>
              <a:pathLst>
                <a:path w="2799" h="2799" extrusionOk="0">
                  <a:moveTo>
                    <a:pt x="1" y="1"/>
                  </a:moveTo>
                  <a:lnTo>
                    <a:pt x="1" y="2799"/>
                  </a:lnTo>
                  <a:lnTo>
                    <a:pt x="2798" y="2799"/>
                  </a:lnTo>
                  <a:lnTo>
                    <a:pt x="27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5"/>
            <p:cNvSpPr/>
            <p:nvPr/>
          </p:nvSpPr>
          <p:spPr>
            <a:xfrm>
              <a:off x="3259025" y="365742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5"/>
            <p:cNvSpPr/>
            <p:nvPr/>
          </p:nvSpPr>
          <p:spPr>
            <a:xfrm>
              <a:off x="3328975" y="3307975"/>
              <a:ext cx="69975" cy="69975"/>
            </a:xfrm>
            <a:custGeom>
              <a:avLst/>
              <a:gdLst/>
              <a:ahLst/>
              <a:cxnLst/>
              <a:rect l="l" t="t" r="r" b="b"/>
              <a:pathLst>
                <a:path w="2799" h="2799" extrusionOk="0">
                  <a:moveTo>
                    <a:pt x="1" y="1"/>
                  </a:moveTo>
                  <a:lnTo>
                    <a:pt x="1" y="2799"/>
                  </a:lnTo>
                  <a:lnTo>
                    <a:pt x="2798" y="2799"/>
                  </a:lnTo>
                  <a:lnTo>
                    <a:pt x="27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5"/>
            <p:cNvSpPr/>
            <p:nvPr/>
          </p:nvSpPr>
          <p:spPr>
            <a:xfrm>
              <a:off x="3259025" y="32380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5"/>
            <p:cNvSpPr/>
            <p:nvPr/>
          </p:nvSpPr>
          <p:spPr>
            <a:xfrm>
              <a:off x="3189075" y="316807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5"/>
            <p:cNvSpPr/>
            <p:nvPr/>
          </p:nvSpPr>
          <p:spPr>
            <a:xfrm>
              <a:off x="3189075" y="372737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5"/>
            <p:cNvSpPr/>
            <p:nvPr/>
          </p:nvSpPr>
          <p:spPr>
            <a:xfrm>
              <a:off x="3119125" y="3238025"/>
              <a:ext cx="69975" cy="489375"/>
            </a:xfrm>
            <a:custGeom>
              <a:avLst/>
              <a:gdLst/>
              <a:ahLst/>
              <a:cxnLst/>
              <a:rect l="l" t="t" r="r" b="b"/>
              <a:pathLst>
                <a:path w="2799" h="19575" extrusionOk="0">
                  <a:moveTo>
                    <a:pt x="1" y="1"/>
                  </a:moveTo>
                  <a:lnTo>
                    <a:pt x="1" y="19574"/>
                  </a:lnTo>
                  <a:lnTo>
                    <a:pt x="2799" y="19574"/>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35"/>
          <p:cNvGrpSpPr/>
          <p:nvPr/>
        </p:nvGrpSpPr>
        <p:grpSpPr>
          <a:xfrm rot="10800000" flipH="1">
            <a:off x="928471" y="1533764"/>
            <a:ext cx="455742" cy="385444"/>
            <a:chOff x="4052875" y="1592600"/>
            <a:chExt cx="737925" cy="624200"/>
          </a:xfrm>
        </p:grpSpPr>
        <p:sp>
          <p:nvSpPr>
            <p:cNvPr id="823" name="Google Shape;823;p35"/>
            <p:cNvSpPr/>
            <p:nvPr/>
          </p:nvSpPr>
          <p:spPr>
            <a:xfrm>
              <a:off x="4052875" y="1592600"/>
              <a:ext cx="737925" cy="624200"/>
            </a:xfrm>
            <a:custGeom>
              <a:avLst/>
              <a:gdLst/>
              <a:ahLst/>
              <a:cxnLst/>
              <a:rect l="l" t="t" r="r" b="b"/>
              <a:pathLst>
                <a:path w="29517" h="24968" extrusionOk="0">
                  <a:moveTo>
                    <a:pt x="13621" y="0"/>
                  </a:moveTo>
                  <a:lnTo>
                    <a:pt x="13621" y="2262"/>
                  </a:lnTo>
                  <a:lnTo>
                    <a:pt x="11359" y="2262"/>
                  </a:lnTo>
                  <a:lnTo>
                    <a:pt x="11359" y="4548"/>
                  </a:lnTo>
                  <a:lnTo>
                    <a:pt x="9085" y="4548"/>
                  </a:lnTo>
                  <a:lnTo>
                    <a:pt x="9085" y="6810"/>
                  </a:lnTo>
                  <a:lnTo>
                    <a:pt x="6823" y="6810"/>
                  </a:lnTo>
                  <a:lnTo>
                    <a:pt x="6823" y="9061"/>
                  </a:lnTo>
                  <a:lnTo>
                    <a:pt x="4549" y="9061"/>
                  </a:lnTo>
                  <a:lnTo>
                    <a:pt x="4549" y="11347"/>
                  </a:lnTo>
                  <a:lnTo>
                    <a:pt x="2275" y="11347"/>
                  </a:lnTo>
                  <a:lnTo>
                    <a:pt x="2275" y="13609"/>
                  </a:lnTo>
                  <a:lnTo>
                    <a:pt x="1" y="13609"/>
                  </a:lnTo>
                  <a:lnTo>
                    <a:pt x="1" y="15883"/>
                  </a:lnTo>
                  <a:lnTo>
                    <a:pt x="9085" y="15883"/>
                  </a:lnTo>
                  <a:lnTo>
                    <a:pt x="9085" y="24967"/>
                  </a:lnTo>
                  <a:lnTo>
                    <a:pt x="20432" y="24967"/>
                  </a:lnTo>
                  <a:lnTo>
                    <a:pt x="20432" y="15883"/>
                  </a:lnTo>
                  <a:lnTo>
                    <a:pt x="29516" y="15883"/>
                  </a:lnTo>
                  <a:lnTo>
                    <a:pt x="29516" y="13609"/>
                  </a:lnTo>
                  <a:lnTo>
                    <a:pt x="27242" y="13609"/>
                  </a:lnTo>
                  <a:lnTo>
                    <a:pt x="27242" y="11347"/>
                  </a:lnTo>
                  <a:lnTo>
                    <a:pt x="24980" y="11347"/>
                  </a:lnTo>
                  <a:lnTo>
                    <a:pt x="24980" y="9061"/>
                  </a:lnTo>
                  <a:lnTo>
                    <a:pt x="22706" y="9061"/>
                  </a:lnTo>
                  <a:lnTo>
                    <a:pt x="22706" y="6810"/>
                  </a:lnTo>
                  <a:lnTo>
                    <a:pt x="20432" y="6810"/>
                  </a:lnTo>
                  <a:lnTo>
                    <a:pt x="20432" y="4548"/>
                  </a:lnTo>
                  <a:lnTo>
                    <a:pt x="18158" y="4548"/>
                  </a:lnTo>
                  <a:lnTo>
                    <a:pt x="18158" y="2262"/>
                  </a:lnTo>
                  <a:lnTo>
                    <a:pt x="15895" y="2262"/>
                  </a:lnTo>
                  <a:lnTo>
                    <a:pt x="158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5"/>
            <p:cNvSpPr/>
            <p:nvPr/>
          </p:nvSpPr>
          <p:spPr>
            <a:xfrm>
              <a:off x="4336850" y="1649450"/>
              <a:ext cx="56575" cy="56575"/>
            </a:xfrm>
            <a:custGeom>
              <a:avLst/>
              <a:gdLst/>
              <a:ahLst/>
              <a:cxnLst/>
              <a:rect l="l" t="t" r="r" b="b"/>
              <a:pathLst>
                <a:path w="2263" h="2263" extrusionOk="0">
                  <a:moveTo>
                    <a:pt x="0" y="0"/>
                  </a:moveTo>
                  <a:lnTo>
                    <a:pt x="0" y="2262"/>
                  </a:lnTo>
                  <a:lnTo>
                    <a:pt x="2262" y="2262"/>
                  </a:lnTo>
                  <a:lnTo>
                    <a:pt x="22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5"/>
            <p:cNvSpPr/>
            <p:nvPr/>
          </p:nvSpPr>
          <p:spPr>
            <a:xfrm>
              <a:off x="4393700" y="1592875"/>
              <a:ext cx="56575" cy="56600"/>
            </a:xfrm>
            <a:custGeom>
              <a:avLst/>
              <a:gdLst/>
              <a:ahLst/>
              <a:cxnLst/>
              <a:rect l="l" t="t" r="r" b="b"/>
              <a:pathLst>
                <a:path w="2263" h="2264" extrusionOk="0">
                  <a:moveTo>
                    <a:pt x="0" y="1"/>
                  </a:moveTo>
                  <a:lnTo>
                    <a:pt x="0" y="2263"/>
                  </a:lnTo>
                  <a:lnTo>
                    <a:pt x="2262" y="2263"/>
                  </a:lnTo>
                  <a:lnTo>
                    <a:pt x="2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5"/>
            <p:cNvSpPr/>
            <p:nvPr/>
          </p:nvSpPr>
          <p:spPr>
            <a:xfrm>
              <a:off x="4280275" y="1706300"/>
              <a:ext cx="56600" cy="56575"/>
            </a:xfrm>
            <a:custGeom>
              <a:avLst/>
              <a:gdLst/>
              <a:ahLst/>
              <a:cxnLst/>
              <a:rect l="l" t="t" r="r" b="b"/>
              <a:pathLst>
                <a:path w="2264" h="2263" extrusionOk="0">
                  <a:moveTo>
                    <a:pt x="1" y="0"/>
                  </a:moveTo>
                  <a:lnTo>
                    <a:pt x="1" y="2262"/>
                  </a:lnTo>
                  <a:lnTo>
                    <a:pt x="2263" y="2262"/>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5"/>
            <p:cNvSpPr/>
            <p:nvPr/>
          </p:nvSpPr>
          <p:spPr>
            <a:xfrm>
              <a:off x="4223425" y="176285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5"/>
            <p:cNvSpPr/>
            <p:nvPr/>
          </p:nvSpPr>
          <p:spPr>
            <a:xfrm>
              <a:off x="4166275" y="181970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5"/>
            <p:cNvSpPr/>
            <p:nvPr/>
          </p:nvSpPr>
          <p:spPr>
            <a:xfrm>
              <a:off x="4109725" y="1876250"/>
              <a:ext cx="56575" cy="56575"/>
            </a:xfrm>
            <a:custGeom>
              <a:avLst/>
              <a:gdLst/>
              <a:ahLst/>
              <a:cxnLst/>
              <a:rect l="l" t="t" r="r" b="b"/>
              <a:pathLst>
                <a:path w="2263" h="2263" extrusionOk="0">
                  <a:moveTo>
                    <a:pt x="1" y="1"/>
                  </a:moveTo>
                  <a:lnTo>
                    <a:pt x="1" y="2263"/>
                  </a:lnTo>
                  <a:lnTo>
                    <a:pt x="2263" y="2263"/>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5"/>
            <p:cNvSpPr/>
            <p:nvPr/>
          </p:nvSpPr>
          <p:spPr>
            <a:xfrm>
              <a:off x="4052875" y="1933100"/>
              <a:ext cx="283700" cy="56575"/>
            </a:xfrm>
            <a:custGeom>
              <a:avLst/>
              <a:gdLst/>
              <a:ahLst/>
              <a:cxnLst/>
              <a:rect l="l" t="t" r="r" b="b"/>
              <a:pathLst>
                <a:path w="11348" h="2263" extrusionOk="0">
                  <a:moveTo>
                    <a:pt x="1" y="1"/>
                  </a:moveTo>
                  <a:lnTo>
                    <a:pt x="1" y="2263"/>
                  </a:lnTo>
                  <a:lnTo>
                    <a:pt x="11347" y="2263"/>
                  </a:lnTo>
                  <a:lnTo>
                    <a:pt x="113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5"/>
            <p:cNvSpPr/>
            <p:nvPr/>
          </p:nvSpPr>
          <p:spPr>
            <a:xfrm>
              <a:off x="4279975" y="2160225"/>
              <a:ext cx="283400" cy="56575"/>
            </a:xfrm>
            <a:custGeom>
              <a:avLst/>
              <a:gdLst/>
              <a:ahLst/>
              <a:cxnLst/>
              <a:rect l="l" t="t" r="r" b="b"/>
              <a:pathLst>
                <a:path w="11336" h="2263" extrusionOk="0">
                  <a:moveTo>
                    <a:pt x="1" y="0"/>
                  </a:moveTo>
                  <a:lnTo>
                    <a:pt x="1" y="2262"/>
                  </a:lnTo>
                  <a:lnTo>
                    <a:pt x="11336" y="2262"/>
                  </a:lnTo>
                  <a:lnTo>
                    <a:pt x="11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5"/>
            <p:cNvSpPr/>
            <p:nvPr/>
          </p:nvSpPr>
          <p:spPr>
            <a:xfrm>
              <a:off x="4280275" y="1989350"/>
              <a:ext cx="56600" cy="227150"/>
            </a:xfrm>
            <a:custGeom>
              <a:avLst/>
              <a:gdLst/>
              <a:ahLst/>
              <a:cxnLst/>
              <a:rect l="l" t="t" r="r" b="b"/>
              <a:pathLst>
                <a:path w="2264" h="9086" extrusionOk="0">
                  <a:moveTo>
                    <a:pt x="1" y="1"/>
                  </a:moveTo>
                  <a:lnTo>
                    <a:pt x="1" y="9085"/>
                  </a:lnTo>
                  <a:lnTo>
                    <a:pt x="2263" y="9085"/>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5"/>
            <p:cNvSpPr/>
            <p:nvPr/>
          </p:nvSpPr>
          <p:spPr>
            <a:xfrm>
              <a:off x="4450250" y="1649450"/>
              <a:ext cx="56575" cy="56575"/>
            </a:xfrm>
            <a:custGeom>
              <a:avLst/>
              <a:gdLst/>
              <a:ahLst/>
              <a:cxnLst/>
              <a:rect l="l" t="t" r="r" b="b"/>
              <a:pathLst>
                <a:path w="2263" h="2263" extrusionOk="0">
                  <a:moveTo>
                    <a:pt x="0" y="0"/>
                  </a:moveTo>
                  <a:lnTo>
                    <a:pt x="0" y="2262"/>
                  </a:lnTo>
                  <a:lnTo>
                    <a:pt x="2263" y="2262"/>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5"/>
            <p:cNvSpPr/>
            <p:nvPr/>
          </p:nvSpPr>
          <p:spPr>
            <a:xfrm>
              <a:off x="4507100" y="1706300"/>
              <a:ext cx="56575" cy="56575"/>
            </a:xfrm>
            <a:custGeom>
              <a:avLst/>
              <a:gdLst/>
              <a:ahLst/>
              <a:cxnLst/>
              <a:rect l="l" t="t" r="r" b="b"/>
              <a:pathLst>
                <a:path w="2263" h="2263" extrusionOk="0">
                  <a:moveTo>
                    <a:pt x="0" y="0"/>
                  </a:moveTo>
                  <a:lnTo>
                    <a:pt x="0" y="2262"/>
                  </a:lnTo>
                  <a:lnTo>
                    <a:pt x="2263" y="2262"/>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5"/>
            <p:cNvSpPr/>
            <p:nvPr/>
          </p:nvSpPr>
          <p:spPr>
            <a:xfrm>
              <a:off x="4563650" y="176285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5"/>
            <p:cNvSpPr/>
            <p:nvPr/>
          </p:nvSpPr>
          <p:spPr>
            <a:xfrm>
              <a:off x="4620200" y="181970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5"/>
            <p:cNvSpPr/>
            <p:nvPr/>
          </p:nvSpPr>
          <p:spPr>
            <a:xfrm>
              <a:off x="4677050" y="1876250"/>
              <a:ext cx="56600" cy="56575"/>
            </a:xfrm>
            <a:custGeom>
              <a:avLst/>
              <a:gdLst/>
              <a:ahLst/>
              <a:cxnLst/>
              <a:rect l="l" t="t" r="r" b="b"/>
              <a:pathLst>
                <a:path w="2264" h="2263" extrusionOk="0">
                  <a:moveTo>
                    <a:pt x="1" y="1"/>
                  </a:moveTo>
                  <a:lnTo>
                    <a:pt x="1" y="2263"/>
                  </a:lnTo>
                  <a:lnTo>
                    <a:pt x="2263" y="2263"/>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5"/>
            <p:cNvSpPr/>
            <p:nvPr/>
          </p:nvSpPr>
          <p:spPr>
            <a:xfrm>
              <a:off x="4506800" y="1933100"/>
              <a:ext cx="283400" cy="56575"/>
            </a:xfrm>
            <a:custGeom>
              <a:avLst/>
              <a:gdLst/>
              <a:ahLst/>
              <a:cxnLst/>
              <a:rect l="l" t="t" r="r" b="b"/>
              <a:pathLst>
                <a:path w="11336" h="2263" extrusionOk="0">
                  <a:moveTo>
                    <a:pt x="1" y="1"/>
                  </a:moveTo>
                  <a:lnTo>
                    <a:pt x="1" y="2263"/>
                  </a:lnTo>
                  <a:lnTo>
                    <a:pt x="11335" y="2263"/>
                  </a:lnTo>
                  <a:lnTo>
                    <a:pt x="11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5"/>
            <p:cNvSpPr/>
            <p:nvPr/>
          </p:nvSpPr>
          <p:spPr>
            <a:xfrm>
              <a:off x="4507100" y="1989650"/>
              <a:ext cx="56575" cy="227150"/>
            </a:xfrm>
            <a:custGeom>
              <a:avLst/>
              <a:gdLst/>
              <a:ahLst/>
              <a:cxnLst/>
              <a:rect l="l" t="t" r="r" b="b"/>
              <a:pathLst>
                <a:path w="2263" h="9086" extrusionOk="0">
                  <a:moveTo>
                    <a:pt x="0" y="1"/>
                  </a:moveTo>
                  <a:lnTo>
                    <a:pt x="0" y="9085"/>
                  </a:lnTo>
                  <a:lnTo>
                    <a:pt x="2263" y="9085"/>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0" name="Google Shape;840;p35"/>
          <p:cNvSpPr/>
          <p:nvPr/>
        </p:nvSpPr>
        <p:spPr>
          <a:xfrm>
            <a:off x="7966550" y="3271424"/>
            <a:ext cx="609257" cy="554057"/>
          </a:xfrm>
          <a:custGeom>
            <a:avLst/>
            <a:gdLst/>
            <a:ahLst/>
            <a:cxnLst/>
            <a:rect l="l" t="t" r="r" b="b"/>
            <a:pathLst>
              <a:path w="46767" h="42538" extrusionOk="0">
                <a:moveTo>
                  <a:pt x="8494" y="1"/>
                </a:moveTo>
                <a:lnTo>
                  <a:pt x="8494" y="4247"/>
                </a:lnTo>
                <a:lnTo>
                  <a:pt x="4230" y="4247"/>
                </a:lnTo>
                <a:lnTo>
                  <a:pt x="4230" y="8512"/>
                </a:lnTo>
                <a:lnTo>
                  <a:pt x="1" y="8512"/>
                </a:lnTo>
                <a:lnTo>
                  <a:pt x="1" y="12758"/>
                </a:lnTo>
                <a:lnTo>
                  <a:pt x="1" y="17022"/>
                </a:lnTo>
                <a:lnTo>
                  <a:pt x="1" y="21269"/>
                </a:lnTo>
                <a:lnTo>
                  <a:pt x="4230" y="21269"/>
                </a:lnTo>
                <a:lnTo>
                  <a:pt x="4230" y="25516"/>
                </a:lnTo>
                <a:lnTo>
                  <a:pt x="8494" y="25516"/>
                </a:lnTo>
                <a:lnTo>
                  <a:pt x="8494" y="29780"/>
                </a:lnTo>
                <a:lnTo>
                  <a:pt x="12758" y="29780"/>
                </a:lnTo>
                <a:lnTo>
                  <a:pt x="12758" y="34027"/>
                </a:lnTo>
                <a:lnTo>
                  <a:pt x="16987" y="34027"/>
                </a:lnTo>
                <a:lnTo>
                  <a:pt x="16987" y="38273"/>
                </a:lnTo>
                <a:lnTo>
                  <a:pt x="21252" y="38273"/>
                </a:lnTo>
                <a:lnTo>
                  <a:pt x="21252" y="42537"/>
                </a:lnTo>
                <a:lnTo>
                  <a:pt x="25516" y="42537"/>
                </a:lnTo>
                <a:lnTo>
                  <a:pt x="25516" y="38273"/>
                </a:lnTo>
                <a:lnTo>
                  <a:pt x="29745" y="38273"/>
                </a:lnTo>
                <a:lnTo>
                  <a:pt x="29745" y="34027"/>
                </a:lnTo>
                <a:lnTo>
                  <a:pt x="34009" y="34027"/>
                </a:lnTo>
                <a:lnTo>
                  <a:pt x="34009" y="29780"/>
                </a:lnTo>
                <a:lnTo>
                  <a:pt x="38273" y="29780"/>
                </a:lnTo>
                <a:lnTo>
                  <a:pt x="38273" y="25516"/>
                </a:lnTo>
                <a:lnTo>
                  <a:pt x="42520" y="25516"/>
                </a:lnTo>
                <a:lnTo>
                  <a:pt x="42520" y="21269"/>
                </a:lnTo>
                <a:lnTo>
                  <a:pt x="46767" y="21269"/>
                </a:lnTo>
                <a:lnTo>
                  <a:pt x="46767" y="17022"/>
                </a:lnTo>
                <a:lnTo>
                  <a:pt x="46767" y="12758"/>
                </a:lnTo>
                <a:lnTo>
                  <a:pt x="46767" y="8512"/>
                </a:lnTo>
                <a:lnTo>
                  <a:pt x="42520" y="8512"/>
                </a:lnTo>
                <a:lnTo>
                  <a:pt x="42520" y="4247"/>
                </a:lnTo>
                <a:lnTo>
                  <a:pt x="38273" y="4247"/>
                </a:lnTo>
                <a:lnTo>
                  <a:pt x="38273" y="1"/>
                </a:lnTo>
                <a:lnTo>
                  <a:pt x="29745" y="1"/>
                </a:lnTo>
                <a:lnTo>
                  <a:pt x="29745" y="4247"/>
                </a:lnTo>
                <a:lnTo>
                  <a:pt x="25516" y="4247"/>
                </a:lnTo>
                <a:lnTo>
                  <a:pt x="25516" y="8512"/>
                </a:lnTo>
                <a:lnTo>
                  <a:pt x="21252" y="8512"/>
                </a:lnTo>
                <a:lnTo>
                  <a:pt x="21252" y="4247"/>
                </a:lnTo>
                <a:lnTo>
                  <a:pt x="16987" y="4247"/>
                </a:lnTo>
                <a:lnTo>
                  <a:pt x="16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7174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37"/>
          <p:cNvSpPr txBox="1">
            <a:spLocks noGrp="1"/>
          </p:cNvSpPr>
          <p:nvPr>
            <p:ph type="title"/>
          </p:nvPr>
        </p:nvSpPr>
        <p:spPr>
          <a:xfrm>
            <a:off x="713225" y="484425"/>
            <a:ext cx="7717500" cy="5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 DEPTH ANALYSIS</a:t>
            </a:r>
            <a:endParaRPr/>
          </a:p>
        </p:txBody>
      </p:sp>
      <p:sp>
        <p:nvSpPr>
          <p:cNvPr id="888" name="Google Shape;888;p37"/>
          <p:cNvSpPr txBox="1">
            <a:spLocks noGrp="1"/>
          </p:cNvSpPr>
          <p:nvPr>
            <p:ph type="subTitle" idx="1"/>
          </p:nvPr>
        </p:nvSpPr>
        <p:spPr>
          <a:xfrm>
            <a:off x="750751" y="1767000"/>
            <a:ext cx="3576900" cy="71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UNVEILING COMPLEXITY</a:t>
            </a:r>
            <a:endParaRPr dirty="0"/>
          </a:p>
        </p:txBody>
      </p:sp>
      <p:sp>
        <p:nvSpPr>
          <p:cNvPr id="889" name="Google Shape;889;p37"/>
          <p:cNvSpPr txBox="1">
            <a:spLocks noGrp="1"/>
          </p:cNvSpPr>
          <p:nvPr>
            <p:ph type="subTitle" idx="2"/>
          </p:nvPr>
        </p:nvSpPr>
        <p:spPr>
          <a:xfrm>
            <a:off x="4816349" y="1767000"/>
            <a:ext cx="3576900" cy="71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USEFUL RECOMMENDATIONS</a:t>
            </a:r>
            <a:endParaRPr/>
          </a:p>
        </p:txBody>
      </p:sp>
      <p:sp>
        <p:nvSpPr>
          <p:cNvPr id="890" name="Google Shape;890;p37"/>
          <p:cNvSpPr txBox="1">
            <a:spLocks noGrp="1"/>
          </p:cNvSpPr>
          <p:nvPr>
            <p:ph type="subTitle" idx="3"/>
          </p:nvPr>
        </p:nvSpPr>
        <p:spPr>
          <a:xfrm>
            <a:off x="750751" y="2431125"/>
            <a:ext cx="3576900" cy="144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Explore the heart of your subject with the in-depth analysis. Peel back layers, revealing the intricate details that matter. Whether it's a product feature or a social concern, this section is your space for careful examination. Provide readers with valuable insights, expert perspectives, </a:t>
            </a:r>
            <a:endParaRPr dirty="0"/>
          </a:p>
          <a:p>
            <a:pPr marL="0" lvl="0" indent="0" algn="ctr" rtl="0">
              <a:spcBef>
                <a:spcPts val="0"/>
              </a:spcBef>
              <a:spcAft>
                <a:spcPts val="0"/>
              </a:spcAft>
              <a:buNone/>
            </a:pPr>
            <a:r>
              <a:rPr lang="en" dirty="0"/>
              <a:t>and data-driven clarity</a:t>
            </a:r>
            <a:endParaRPr dirty="0"/>
          </a:p>
        </p:txBody>
      </p:sp>
      <p:sp>
        <p:nvSpPr>
          <p:cNvPr id="891" name="Google Shape;891;p37"/>
          <p:cNvSpPr txBox="1">
            <a:spLocks noGrp="1"/>
          </p:cNvSpPr>
          <p:nvPr>
            <p:ph type="subTitle" idx="4"/>
          </p:nvPr>
        </p:nvSpPr>
        <p:spPr>
          <a:xfrm>
            <a:off x="4816349" y="2431125"/>
            <a:ext cx="3576900" cy="144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Organize this section by starting with an introduction to set the context. Break down your main analysis into subsections. Encourage engagement through a call to action or discussion prompt, and offer additional resources for readers to explore further. Keep the content concise and maintain a clear flow</a:t>
            </a:r>
            <a:endParaRPr/>
          </a:p>
        </p:txBody>
      </p:sp>
      <p:sp>
        <p:nvSpPr>
          <p:cNvPr id="892" name="Google Shape;892;p37"/>
          <p:cNvSpPr/>
          <p:nvPr/>
        </p:nvSpPr>
        <p:spPr>
          <a:xfrm>
            <a:off x="4415925" y="4297725"/>
            <a:ext cx="356529" cy="356529"/>
          </a:xfrm>
          <a:custGeom>
            <a:avLst/>
            <a:gdLst/>
            <a:ahLst/>
            <a:cxnLst/>
            <a:rect l="l" t="t" r="r" b="b"/>
            <a:pathLst>
              <a:path w="18914" h="18914" extrusionOk="0">
                <a:moveTo>
                  <a:pt x="7030" y="0"/>
                </a:moveTo>
                <a:lnTo>
                  <a:pt x="7030" y="3141"/>
                </a:lnTo>
                <a:lnTo>
                  <a:pt x="3141" y="3141"/>
                </a:lnTo>
                <a:lnTo>
                  <a:pt x="3141" y="7030"/>
                </a:lnTo>
                <a:lnTo>
                  <a:pt x="0" y="7030"/>
                </a:lnTo>
                <a:lnTo>
                  <a:pt x="0" y="11883"/>
                </a:lnTo>
                <a:lnTo>
                  <a:pt x="3141" y="11883"/>
                </a:lnTo>
                <a:lnTo>
                  <a:pt x="3141" y="15773"/>
                </a:lnTo>
                <a:lnTo>
                  <a:pt x="7030" y="15773"/>
                </a:lnTo>
                <a:lnTo>
                  <a:pt x="7030" y="18913"/>
                </a:lnTo>
                <a:lnTo>
                  <a:pt x="11884" y="18913"/>
                </a:lnTo>
                <a:lnTo>
                  <a:pt x="11884" y="15773"/>
                </a:lnTo>
                <a:lnTo>
                  <a:pt x="15773" y="15773"/>
                </a:lnTo>
                <a:lnTo>
                  <a:pt x="15773" y="11883"/>
                </a:lnTo>
                <a:lnTo>
                  <a:pt x="18914" y="11883"/>
                </a:lnTo>
                <a:lnTo>
                  <a:pt x="18914" y="7030"/>
                </a:lnTo>
                <a:lnTo>
                  <a:pt x="15773" y="7030"/>
                </a:lnTo>
                <a:lnTo>
                  <a:pt x="15773" y="3141"/>
                </a:lnTo>
                <a:lnTo>
                  <a:pt x="11884" y="3141"/>
                </a:lnTo>
                <a:lnTo>
                  <a:pt x="118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34"/>
          <p:cNvSpPr txBox="1">
            <a:spLocks noGrp="1"/>
          </p:cNvSpPr>
          <p:nvPr>
            <p:ph type="title"/>
          </p:nvPr>
        </p:nvSpPr>
        <p:spPr>
          <a:xfrm>
            <a:off x="713225" y="484425"/>
            <a:ext cx="7717500" cy="56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746" name="Google Shape;746;p34"/>
          <p:cNvSpPr txBox="1">
            <a:spLocks noGrp="1"/>
          </p:cNvSpPr>
          <p:nvPr>
            <p:ph type="title" idx="2"/>
          </p:nvPr>
        </p:nvSpPr>
        <p:spPr>
          <a:xfrm>
            <a:off x="1227366" y="1413991"/>
            <a:ext cx="1361586"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747" name="Google Shape;747;p34"/>
          <p:cNvSpPr txBox="1">
            <a:spLocks noGrp="1"/>
          </p:cNvSpPr>
          <p:nvPr>
            <p:ph type="subTitle" idx="1"/>
          </p:nvPr>
        </p:nvSpPr>
        <p:spPr>
          <a:xfrm>
            <a:off x="2188439" y="1413991"/>
            <a:ext cx="6242286"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Brief Intro to Populus </a:t>
            </a:r>
            <a:r>
              <a:rPr lang="en-US" dirty="0" err="1"/>
              <a:t>Magos</a:t>
            </a:r>
            <a:endParaRPr dirty="0"/>
          </a:p>
        </p:txBody>
      </p:sp>
      <p:sp>
        <p:nvSpPr>
          <p:cNvPr id="748" name="Google Shape;748;p34"/>
          <p:cNvSpPr txBox="1">
            <a:spLocks noGrp="1"/>
          </p:cNvSpPr>
          <p:nvPr>
            <p:ph type="title" idx="3"/>
          </p:nvPr>
        </p:nvSpPr>
        <p:spPr>
          <a:xfrm>
            <a:off x="1227366" y="1937791"/>
            <a:ext cx="1361586"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749" name="Google Shape;749;p34"/>
          <p:cNvSpPr txBox="1">
            <a:spLocks noGrp="1"/>
          </p:cNvSpPr>
          <p:nvPr>
            <p:ph type="subTitle" idx="4"/>
          </p:nvPr>
        </p:nvSpPr>
        <p:spPr>
          <a:xfrm>
            <a:off x="2188439" y="1937791"/>
            <a:ext cx="7158336"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Each 3d Model rendered</a:t>
            </a:r>
          </a:p>
        </p:txBody>
      </p:sp>
      <p:sp>
        <p:nvSpPr>
          <p:cNvPr id="750" name="Google Shape;750;p34"/>
          <p:cNvSpPr txBox="1">
            <a:spLocks noGrp="1"/>
          </p:cNvSpPr>
          <p:nvPr>
            <p:ph type="title" idx="5"/>
          </p:nvPr>
        </p:nvSpPr>
        <p:spPr>
          <a:xfrm>
            <a:off x="1227366" y="2461591"/>
            <a:ext cx="1361586"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751" name="Google Shape;751;p34"/>
          <p:cNvSpPr txBox="1">
            <a:spLocks noGrp="1"/>
          </p:cNvSpPr>
          <p:nvPr>
            <p:ph type="subTitle" idx="6"/>
          </p:nvPr>
        </p:nvSpPr>
        <p:spPr>
          <a:xfrm>
            <a:off x="2188439" y="2461591"/>
            <a:ext cx="7377369"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Textures and Normal Maps</a:t>
            </a:r>
            <a:endParaRPr dirty="0"/>
          </a:p>
        </p:txBody>
      </p:sp>
      <p:sp>
        <p:nvSpPr>
          <p:cNvPr id="752" name="Google Shape;752;p34"/>
          <p:cNvSpPr txBox="1">
            <a:spLocks noGrp="1"/>
          </p:cNvSpPr>
          <p:nvPr>
            <p:ph type="title" idx="7"/>
          </p:nvPr>
        </p:nvSpPr>
        <p:spPr>
          <a:xfrm>
            <a:off x="1227366" y="2985391"/>
            <a:ext cx="1361586"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753" name="Google Shape;753;p34"/>
          <p:cNvSpPr txBox="1">
            <a:spLocks noGrp="1"/>
          </p:cNvSpPr>
          <p:nvPr>
            <p:ph type="subTitle" idx="8"/>
          </p:nvPr>
        </p:nvSpPr>
        <p:spPr>
          <a:xfrm>
            <a:off x="2188439" y="2985391"/>
            <a:ext cx="5580247"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Camera (Isometric)</a:t>
            </a:r>
            <a:endParaRPr dirty="0"/>
          </a:p>
        </p:txBody>
      </p:sp>
      <p:sp>
        <p:nvSpPr>
          <p:cNvPr id="754" name="Google Shape;754;p34"/>
          <p:cNvSpPr txBox="1">
            <a:spLocks noGrp="1"/>
          </p:cNvSpPr>
          <p:nvPr>
            <p:ph type="title" idx="9"/>
          </p:nvPr>
        </p:nvSpPr>
        <p:spPr>
          <a:xfrm>
            <a:off x="1227366" y="3509191"/>
            <a:ext cx="1361586"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757" name="Google Shape;757;p34"/>
          <p:cNvSpPr txBox="1">
            <a:spLocks noGrp="1"/>
          </p:cNvSpPr>
          <p:nvPr>
            <p:ph type="subTitle" idx="15"/>
          </p:nvPr>
        </p:nvSpPr>
        <p:spPr>
          <a:xfrm>
            <a:off x="2188439" y="3515745"/>
            <a:ext cx="5272257"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Scenes</a:t>
            </a:r>
          </a:p>
        </p:txBody>
      </p:sp>
      <p:grpSp>
        <p:nvGrpSpPr>
          <p:cNvPr id="758" name="Google Shape;758;p34"/>
          <p:cNvGrpSpPr/>
          <p:nvPr/>
        </p:nvGrpSpPr>
        <p:grpSpPr>
          <a:xfrm rot="10800000" flipH="1">
            <a:off x="855950" y="3419658"/>
            <a:ext cx="238275" cy="1723842"/>
            <a:chOff x="474950" y="-375"/>
            <a:chExt cx="238275" cy="940500"/>
          </a:xfrm>
        </p:grpSpPr>
        <p:cxnSp>
          <p:nvCxnSpPr>
            <p:cNvPr id="759" name="Google Shape;759;p34"/>
            <p:cNvCxnSpPr/>
            <p:nvPr/>
          </p:nvCxnSpPr>
          <p:spPr>
            <a:xfrm>
              <a:off x="474950" y="-375"/>
              <a:ext cx="0" cy="940500"/>
            </a:xfrm>
            <a:prstGeom prst="straightConnector1">
              <a:avLst/>
            </a:prstGeom>
            <a:noFill/>
            <a:ln w="19050" cap="flat" cmpd="sng">
              <a:solidFill>
                <a:schemeClr val="dk1"/>
              </a:solidFill>
              <a:prstDash val="solid"/>
              <a:round/>
              <a:headEnd type="none" w="med" len="med"/>
              <a:tailEnd type="none" w="med" len="med"/>
            </a:ln>
          </p:spPr>
        </p:cxnSp>
        <p:cxnSp>
          <p:nvCxnSpPr>
            <p:cNvPr id="760" name="Google Shape;760;p34"/>
            <p:cNvCxnSpPr/>
            <p:nvPr/>
          </p:nvCxnSpPr>
          <p:spPr>
            <a:xfrm>
              <a:off x="713225" y="-375"/>
              <a:ext cx="0" cy="405600"/>
            </a:xfrm>
            <a:prstGeom prst="straightConnector1">
              <a:avLst/>
            </a:prstGeom>
            <a:noFill/>
            <a:ln w="19050" cap="flat" cmpd="sng">
              <a:solidFill>
                <a:schemeClr val="dk1"/>
              </a:solidFill>
              <a:prstDash val="solid"/>
              <a:round/>
              <a:headEnd type="none" w="med" len="med"/>
              <a:tailEnd type="none" w="med" len="med"/>
            </a:ln>
          </p:spPr>
        </p:cxnSp>
      </p:grpSp>
      <p:grpSp>
        <p:nvGrpSpPr>
          <p:cNvPr id="761" name="Google Shape;761;p34"/>
          <p:cNvGrpSpPr/>
          <p:nvPr/>
        </p:nvGrpSpPr>
        <p:grpSpPr>
          <a:xfrm rot="10800000">
            <a:off x="8079525" y="3795575"/>
            <a:ext cx="238275" cy="1347925"/>
            <a:chOff x="474950" y="-375"/>
            <a:chExt cx="238275" cy="940500"/>
          </a:xfrm>
        </p:grpSpPr>
        <p:cxnSp>
          <p:nvCxnSpPr>
            <p:cNvPr id="762" name="Google Shape;762;p34"/>
            <p:cNvCxnSpPr/>
            <p:nvPr/>
          </p:nvCxnSpPr>
          <p:spPr>
            <a:xfrm>
              <a:off x="474950" y="-375"/>
              <a:ext cx="0" cy="940500"/>
            </a:xfrm>
            <a:prstGeom prst="straightConnector1">
              <a:avLst/>
            </a:prstGeom>
            <a:noFill/>
            <a:ln w="19050" cap="flat" cmpd="sng">
              <a:solidFill>
                <a:schemeClr val="dk1"/>
              </a:solidFill>
              <a:prstDash val="solid"/>
              <a:round/>
              <a:headEnd type="none" w="med" len="med"/>
              <a:tailEnd type="none" w="med" len="med"/>
            </a:ln>
          </p:spPr>
        </p:cxnSp>
        <p:cxnSp>
          <p:nvCxnSpPr>
            <p:cNvPr id="763" name="Google Shape;763;p34"/>
            <p:cNvCxnSpPr/>
            <p:nvPr/>
          </p:nvCxnSpPr>
          <p:spPr>
            <a:xfrm>
              <a:off x="713225" y="-375"/>
              <a:ext cx="0" cy="405600"/>
            </a:xfrm>
            <a:prstGeom prst="straightConnector1">
              <a:avLst/>
            </a:prstGeom>
            <a:noFill/>
            <a:ln w="19050" cap="flat" cmpd="sng">
              <a:solidFill>
                <a:schemeClr val="dk1"/>
              </a:solidFill>
              <a:prstDash val="solid"/>
              <a:round/>
              <a:headEnd type="none" w="med" len="med"/>
              <a:tailEnd type="none" w="med" len="med"/>
            </a:ln>
          </p:spPr>
        </p:cxnSp>
      </p:grpSp>
      <p:sp>
        <p:nvSpPr>
          <p:cNvPr id="764" name="Google Shape;764;p34"/>
          <p:cNvSpPr/>
          <p:nvPr/>
        </p:nvSpPr>
        <p:spPr>
          <a:xfrm>
            <a:off x="8497828" y="3369861"/>
            <a:ext cx="356529" cy="356529"/>
          </a:xfrm>
          <a:custGeom>
            <a:avLst/>
            <a:gdLst/>
            <a:ahLst/>
            <a:cxnLst/>
            <a:rect l="l" t="t" r="r" b="b"/>
            <a:pathLst>
              <a:path w="18914" h="18914" extrusionOk="0">
                <a:moveTo>
                  <a:pt x="7030" y="0"/>
                </a:moveTo>
                <a:lnTo>
                  <a:pt x="7030" y="3141"/>
                </a:lnTo>
                <a:lnTo>
                  <a:pt x="3141" y="3141"/>
                </a:lnTo>
                <a:lnTo>
                  <a:pt x="3141" y="7030"/>
                </a:lnTo>
                <a:lnTo>
                  <a:pt x="0" y="7030"/>
                </a:lnTo>
                <a:lnTo>
                  <a:pt x="0" y="11883"/>
                </a:lnTo>
                <a:lnTo>
                  <a:pt x="3141" y="11883"/>
                </a:lnTo>
                <a:lnTo>
                  <a:pt x="3141" y="15773"/>
                </a:lnTo>
                <a:lnTo>
                  <a:pt x="7030" y="15773"/>
                </a:lnTo>
                <a:lnTo>
                  <a:pt x="7030" y="18913"/>
                </a:lnTo>
                <a:lnTo>
                  <a:pt x="11884" y="18913"/>
                </a:lnTo>
                <a:lnTo>
                  <a:pt x="11884" y="15773"/>
                </a:lnTo>
                <a:lnTo>
                  <a:pt x="15773" y="15773"/>
                </a:lnTo>
                <a:lnTo>
                  <a:pt x="15773" y="11883"/>
                </a:lnTo>
                <a:lnTo>
                  <a:pt x="18914" y="11883"/>
                </a:lnTo>
                <a:lnTo>
                  <a:pt x="18914" y="7030"/>
                </a:lnTo>
                <a:lnTo>
                  <a:pt x="15773" y="7030"/>
                </a:lnTo>
                <a:lnTo>
                  <a:pt x="15773" y="3141"/>
                </a:lnTo>
                <a:lnTo>
                  <a:pt x="11884" y="3141"/>
                </a:lnTo>
                <a:lnTo>
                  <a:pt x="118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5" name="Google Shape;765;p34"/>
          <p:cNvGrpSpPr/>
          <p:nvPr/>
        </p:nvGrpSpPr>
        <p:grpSpPr>
          <a:xfrm>
            <a:off x="480128" y="2519779"/>
            <a:ext cx="728004" cy="727735"/>
            <a:chOff x="2814625" y="1652725"/>
            <a:chExt cx="2428300" cy="2427400"/>
          </a:xfrm>
        </p:grpSpPr>
        <p:sp>
          <p:nvSpPr>
            <p:cNvPr id="766" name="Google Shape;766;p34"/>
            <p:cNvSpPr/>
            <p:nvPr/>
          </p:nvSpPr>
          <p:spPr>
            <a:xfrm>
              <a:off x="3161400" y="1995900"/>
              <a:ext cx="173550" cy="173575"/>
            </a:xfrm>
            <a:custGeom>
              <a:avLst/>
              <a:gdLst/>
              <a:ahLst/>
              <a:cxnLst/>
              <a:rect l="l" t="t" r="r" b="b"/>
              <a:pathLst>
                <a:path w="6942" h="6943" extrusionOk="0">
                  <a:moveTo>
                    <a:pt x="0" y="1"/>
                  </a:moveTo>
                  <a:lnTo>
                    <a:pt x="0" y="6942"/>
                  </a:lnTo>
                  <a:lnTo>
                    <a:pt x="6942" y="6942"/>
                  </a:lnTo>
                  <a:lnTo>
                    <a:pt x="69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4"/>
            <p:cNvSpPr/>
            <p:nvPr/>
          </p:nvSpPr>
          <p:spPr>
            <a:xfrm>
              <a:off x="2988150" y="2169450"/>
              <a:ext cx="173275" cy="346800"/>
            </a:xfrm>
            <a:custGeom>
              <a:avLst/>
              <a:gdLst/>
              <a:ahLst/>
              <a:cxnLst/>
              <a:rect l="l" t="t" r="r" b="b"/>
              <a:pathLst>
                <a:path w="6931" h="13872" extrusionOk="0">
                  <a:moveTo>
                    <a:pt x="1" y="0"/>
                  </a:moveTo>
                  <a:lnTo>
                    <a:pt x="1" y="6930"/>
                  </a:lnTo>
                  <a:lnTo>
                    <a:pt x="1" y="13871"/>
                  </a:lnTo>
                  <a:lnTo>
                    <a:pt x="6930" y="13871"/>
                  </a:lnTo>
                  <a:lnTo>
                    <a:pt x="6930" y="6930"/>
                  </a:lnTo>
                  <a:lnTo>
                    <a:pt x="69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4"/>
            <p:cNvSpPr/>
            <p:nvPr/>
          </p:nvSpPr>
          <p:spPr>
            <a:xfrm>
              <a:off x="3616500" y="2175100"/>
              <a:ext cx="173875" cy="520325"/>
            </a:xfrm>
            <a:custGeom>
              <a:avLst/>
              <a:gdLst/>
              <a:ahLst/>
              <a:cxnLst/>
              <a:rect l="l" t="t" r="r" b="b"/>
              <a:pathLst>
                <a:path w="6955" h="20813" extrusionOk="0">
                  <a:moveTo>
                    <a:pt x="1" y="0"/>
                  </a:moveTo>
                  <a:lnTo>
                    <a:pt x="1" y="6942"/>
                  </a:lnTo>
                  <a:lnTo>
                    <a:pt x="1" y="13883"/>
                  </a:lnTo>
                  <a:lnTo>
                    <a:pt x="1" y="20813"/>
                  </a:lnTo>
                  <a:lnTo>
                    <a:pt x="6954" y="20813"/>
                  </a:lnTo>
                  <a:lnTo>
                    <a:pt x="6954" y="13883"/>
                  </a:lnTo>
                  <a:lnTo>
                    <a:pt x="6954" y="6942"/>
                  </a:lnTo>
                  <a:lnTo>
                    <a:pt x="69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4"/>
            <p:cNvSpPr/>
            <p:nvPr/>
          </p:nvSpPr>
          <p:spPr>
            <a:xfrm>
              <a:off x="4230875" y="2175100"/>
              <a:ext cx="173250" cy="520325"/>
            </a:xfrm>
            <a:custGeom>
              <a:avLst/>
              <a:gdLst/>
              <a:ahLst/>
              <a:cxnLst/>
              <a:rect l="l" t="t" r="r" b="b"/>
              <a:pathLst>
                <a:path w="6930" h="20813" extrusionOk="0">
                  <a:moveTo>
                    <a:pt x="0" y="0"/>
                  </a:moveTo>
                  <a:lnTo>
                    <a:pt x="0" y="6942"/>
                  </a:lnTo>
                  <a:lnTo>
                    <a:pt x="0" y="13883"/>
                  </a:lnTo>
                  <a:lnTo>
                    <a:pt x="0" y="20813"/>
                  </a:lnTo>
                  <a:lnTo>
                    <a:pt x="6930" y="20813"/>
                  </a:lnTo>
                  <a:lnTo>
                    <a:pt x="6930" y="13883"/>
                  </a:lnTo>
                  <a:lnTo>
                    <a:pt x="6930" y="6942"/>
                  </a:lnTo>
                  <a:lnTo>
                    <a:pt x="69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4"/>
            <p:cNvSpPr/>
            <p:nvPr/>
          </p:nvSpPr>
          <p:spPr>
            <a:xfrm>
              <a:off x="2814625" y="2519200"/>
              <a:ext cx="346800" cy="1040625"/>
            </a:xfrm>
            <a:custGeom>
              <a:avLst/>
              <a:gdLst/>
              <a:ahLst/>
              <a:cxnLst/>
              <a:rect l="l" t="t" r="r" b="b"/>
              <a:pathLst>
                <a:path w="13872" h="41625" extrusionOk="0">
                  <a:moveTo>
                    <a:pt x="1" y="0"/>
                  </a:moveTo>
                  <a:lnTo>
                    <a:pt x="1" y="6930"/>
                  </a:lnTo>
                  <a:lnTo>
                    <a:pt x="1" y="13871"/>
                  </a:lnTo>
                  <a:lnTo>
                    <a:pt x="1" y="20800"/>
                  </a:lnTo>
                  <a:lnTo>
                    <a:pt x="1" y="27742"/>
                  </a:lnTo>
                  <a:lnTo>
                    <a:pt x="6942" y="27742"/>
                  </a:lnTo>
                  <a:lnTo>
                    <a:pt x="6942" y="20800"/>
                  </a:lnTo>
                  <a:lnTo>
                    <a:pt x="6942" y="13871"/>
                  </a:lnTo>
                  <a:lnTo>
                    <a:pt x="6942" y="6930"/>
                  </a:lnTo>
                  <a:lnTo>
                    <a:pt x="6942" y="0"/>
                  </a:lnTo>
                  <a:close/>
                  <a:moveTo>
                    <a:pt x="6942" y="27742"/>
                  </a:moveTo>
                  <a:lnTo>
                    <a:pt x="6942" y="34671"/>
                  </a:lnTo>
                  <a:lnTo>
                    <a:pt x="6942" y="41624"/>
                  </a:lnTo>
                  <a:lnTo>
                    <a:pt x="13871" y="41624"/>
                  </a:lnTo>
                  <a:lnTo>
                    <a:pt x="13871" y="34671"/>
                  </a:lnTo>
                  <a:lnTo>
                    <a:pt x="13871" y="2774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4"/>
            <p:cNvSpPr/>
            <p:nvPr/>
          </p:nvSpPr>
          <p:spPr>
            <a:xfrm>
              <a:off x="3161400" y="3559800"/>
              <a:ext cx="173550" cy="173550"/>
            </a:xfrm>
            <a:custGeom>
              <a:avLst/>
              <a:gdLst/>
              <a:ahLst/>
              <a:cxnLst/>
              <a:rect l="l" t="t" r="r" b="b"/>
              <a:pathLst>
                <a:path w="6942" h="6942" extrusionOk="0">
                  <a:moveTo>
                    <a:pt x="0" y="0"/>
                  </a:moveTo>
                  <a:lnTo>
                    <a:pt x="0" y="6942"/>
                  </a:lnTo>
                  <a:lnTo>
                    <a:pt x="6942" y="6942"/>
                  </a:lnTo>
                  <a:lnTo>
                    <a:pt x="69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4"/>
            <p:cNvSpPr/>
            <p:nvPr/>
          </p:nvSpPr>
          <p:spPr>
            <a:xfrm>
              <a:off x="3334925" y="3733325"/>
              <a:ext cx="347100" cy="173250"/>
            </a:xfrm>
            <a:custGeom>
              <a:avLst/>
              <a:gdLst/>
              <a:ahLst/>
              <a:cxnLst/>
              <a:rect l="l" t="t" r="r" b="b"/>
              <a:pathLst>
                <a:path w="13884" h="6930" extrusionOk="0">
                  <a:moveTo>
                    <a:pt x="1" y="1"/>
                  </a:moveTo>
                  <a:lnTo>
                    <a:pt x="1" y="6930"/>
                  </a:lnTo>
                  <a:lnTo>
                    <a:pt x="13883" y="6930"/>
                  </a:lnTo>
                  <a:lnTo>
                    <a:pt x="138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4"/>
            <p:cNvSpPr/>
            <p:nvPr/>
          </p:nvSpPr>
          <p:spPr>
            <a:xfrm>
              <a:off x="4375525" y="3733325"/>
              <a:ext cx="346800" cy="173250"/>
            </a:xfrm>
            <a:custGeom>
              <a:avLst/>
              <a:gdLst/>
              <a:ahLst/>
              <a:cxnLst/>
              <a:rect l="l" t="t" r="r" b="b"/>
              <a:pathLst>
                <a:path w="13872" h="6930" extrusionOk="0">
                  <a:moveTo>
                    <a:pt x="1" y="1"/>
                  </a:moveTo>
                  <a:lnTo>
                    <a:pt x="1" y="6930"/>
                  </a:lnTo>
                  <a:lnTo>
                    <a:pt x="13872" y="6930"/>
                  </a:lnTo>
                  <a:lnTo>
                    <a:pt x="138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4"/>
            <p:cNvSpPr/>
            <p:nvPr/>
          </p:nvSpPr>
          <p:spPr>
            <a:xfrm>
              <a:off x="4722300" y="3559800"/>
              <a:ext cx="173275" cy="173550"/>
            </a:xfrm>
            <a:custGeom>
              <a:avLst/>
              <a:gdLst/>
              <a:ahLst/>
              <a:cxnLst/>
              <a:rect l="l" t="t" r="r" b="b"/>
              <a:pathLst>
                <a:path w="6931" h="6942" extrusionOk="0">
                  <a:moveTo>
                    <a:pt x="1" y="0"/>
                  </a:moveTo>
                  <a:lnTo>
                    <a:pt x="1" y="6942"/>
                  </a:lnTo>
                  <a:lnTo>
                    <a:pt x="6930" y="6942"/>
                  </a:lnTo>
                  <a:lnTo>
                    <a:pt x="69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4"/>
            <p:cNvSpPr/>
            <p:nvPr/>
          </p:nvSpPr>
          <p:spPr>
            <a:xfrm>
              <a:off x="4895850" y="3212725"/>
              <a:ext cx="173550" cy="347100"/>
            </a:xfrm>
            <a:custGeom>
              <a:avLst/>
              <a:gdLst/>
              <a:ahLst/>
              <a:cxnLst/>
              <a:rect l="l" t="t" r="r" b="b"/>
              <a:pathLst>
                <a:path w="6942" h="13884" extrusionOk="0">
                  <a:moveTo>
                    <a:pt x="0" y="1"/>
                  </a:moveTo>
                  <a:lnTo>
                    <a:pt x="0" y="6954"/>
                  </a:lnTo>
                  <a:lnTo>
                    <a:pt x="0" y="13883"/>
                  </a:lnTo>
                  <a:lnTo>
                    <a:pt x="6941" y="13883"/>
                  </a:lnTo>
                  <a:lnTo>
                    <a:pt x="6941" y="6954"/>
                  </a:lnTo>
                  <a:lnTo>
                    <a:pt x="69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4"/>
            <p:cNvSpPr/>
            <p:nvPr/>
          </p:nvSpPr>
          <p:spPr>
            <a:xfrm>
              <a:off x="5069375" y="2519200"/>
              <a:ext cx="173550" cy="693550"/>
            </a:xfrm>
            <a:custGeom>
              <a:avLst/>
              <a:gdLst/>
              <a:ahLst/>
              <a:cxnLst/>
              <a:rect l="l" t="t" r="r" b="b"/>
              <a:pathLst>
                <a:path w="6942" h="27742" extrusionOk="0">
                  <a:moveTo>
                    <a:pt x="0" y="0"/>
                  </a:moveTo>
                  <a:lnTo>
                    <a:pt x="0" y="6930"/>
                  </a:lnTo>
                  <a:lnTo>
                    <a:pt x="0" y="13871"/>
                  </a:lnTo>
                  <a:lnTo>
                    <a:pt x="0" y="20800"/>
                  </a:lnTo>
                  <a:lnTo>
                    <a:pt x="0" y="27742"/>
                  </a:lnTo>
                  <a:lnTo>
                    <a:pt x="6942" y="27742"/>
                  </a:lnTo>
                  <a:lnTo>
                    <a:pt x="6942" y="20800"/>
                  </a:lnTo>
                  <a:lnTo>
                    <a:pt x="6942" y="13871"/>
                  </a:lnTo>
                  <a:lnTo>
                    <a:pt x="6942" y="6930"/>
                  </a:lnTo>
                  <a:lnTo>
                    <a:pt x="69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4"/>
            <p:cNvSpPr/>
            <p:nvPr/>
          </p:nvSpPr>
          <p:spPr>
            <a:xfrm>
              <a:off x="4895850" y="2172425"/>
              <a:ext cx="173550" cy="346800"/>
            </a:xfrm>
            <a:custGeom>
              <a:avLst/>
              <a:gdLst/>
              <a:ahLst/>
              <a:cxnLst/>
              <a:rect l="l" t="t" r="r" b="b"/>
              <a:pathLst>
                <a:path w="6942" h="13872" extrusionOk="0">
                  <a:moveTo>
                    <a:pt x="0" y="0"/>
                  </a:moveTo>
                  <a:lnTo>
                    <a:pt x="0" y="6930"/>
                  </a:lnTo>
                  <a:lnTo>
                    <a:pt x="0" y="13871"/>
                  </a:lnTo>
                  <a:lnTo>
                    <a:pt x="6941" y="13871"/>
                  </a:lnTo>
                  <a:lnTo>
                    <a:pt x="6941" y="6930"/>
                  </a:lnTo>
                  <a:lnTo>
                    <a:pt x="69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4"/>
            <p:cNvSpPr/>
            <p:nvPr/>
          </p:nvSpPr>
          <p:spPr>
            <a:xfrm>
              <a:off x="4722300" y="1998875"/>
              <a:ext cx="173275" cy="173575"/>
            </a:xfrm>
            <a:custGeom>
              <a:avLst/>
              <a:gdLst/>
              <a:ahLst/>
              <a:cxnLst/>
              <a:rect l="l" t="t" r="r" b="b"/>
              <a:pathLst>
                <a:path w="6931" h="6943" extrusionOk="0">
                  <a:moveTo>
                    <a:pt x="1" y="1"/>
                  </a:moveTo>
                  <a:lnTo>
                    <a:pt x="1" y="6942"/>
                  </a:lnTo>
                  <a:lnTo>
                    <a:pt x="6930" y="6942"/>
                  </a:lnTo>
                  <a:lnTo>
                    <a:pt x="69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4"/>
            <p:cNvSpPr/>
            <p:nvPr/>
          </p:nvSpPr>
          <p:spPr>
            <a:xfrm>
              <a:off x="3334925" y="1652725"/>
              <a:ext cx="1387400" cy="346175"/>
            </a:xfrm>
            <a:custGeom>
              <a:avLst/>
              <a:gdLst/>
              <a:ahLst/>
              <a:cxnLst/>
              <a:rect l="l" t="t" r="r" b="b"/>
              <a:pathLst>
                <a:path w="55496" h="13847" extrusionOk="0">
                  <a:moveTo>
                    <a:pt x="6954" y="0"/>
                  </a:moveTo>
                  <a:lnTo>
                    <a:pt x="6954" y="6799"/>
                  </a:lnTo>
                  <a:lnTo>
                    <a:pt x="1" y="6799"/>
                  </a:lnTo>
                  <a:lnTo>
                    <a:pt x="1" y="13728"/>
                  </a:lnTo>
                  <a:lnTo>
                    <a:pt x="6954" y="13728"/>
                  </a:lnTo>
                  <a:lnTo>
                    <a:pt x="6954" y="6929"/>
                  </a:lnTo>
                  <a:lnTo>
                    <a:pt x="48554" y="6929"/>
                  </a:lnTo>
                  <a:lnTo>
                    <a:pt x="48554" y="13847"/>
                  </a:lnTo>
                  <a:lnTo>
                    <a:pt x="55496" y="13847"/>
                  </a:lnTo>
                  <a:lnTo>
                    <a:pt x="55496" y="6918"/>
                  </a:lnTo>
                  <a:lnTo>
                    <a:pt x="48554" y="6918"/>
                  </a:lnTo>
                  <a:lnTo>
                    <a:pt x="485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4"/>
            <p:cNvSpPr/>
            <p:nvPr/>
          </p:nvSpPr>
          <p:spPr>
            <a:xfrm>
              <a:off x="3682000" y="3906550"/>
              <a:ext cx="693550" cy="173575"/>
            </a:xfrm>
            <a:custGeom>
              <a:avLst/>
              <a:gdLst/>
              <a:ahLst/>
              <a:cxnLst/>
              <a:rect l="l" t="t" r="r" b="b"/>
              <a:pathLst>
                <a:path w="27742" h="6943" extrusionOk="0">
                  <a:moveTo>
                    <a:pt x="0" y="1"/>
                  </a:moveTo>
                  <a:lnTo>
                    <a:pt x="0" y="6942"/>
                  </a:lnTo>
                  <a:lnTo>
                    <a:pt x="27742" y="6942"/>
                  </a:lnTo>
                  <a:lnTo>
                    <a:pt x="277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4"/>
            <p:cNvSpPr/>
            <p:nvPr/>
          </p:nvSpPr>
          <p:spPr>
            <a:xfrm>
              <a:off x="3682000" y="3186225"/>
              <a:ext cx="693550" cy="173575"/>
            </a:xfrm>
            <a:custGeom>
              <a:avLst/>
              <a:gdLst/>
              <a:ahLst/>
              <a:cxnLst/>
              <a:rect l="l" t="t" r="r" b="b"/>
              <a:pathLst>
                <a:path w="27742" h="6943" extrusionOk="0">
                  <a:moveTo>
                    <a:pt x="0" y="1"/>
                  </a:moveTo>
                  <a:lnTo>
                    <a:pt x="0" y="6942"/>
                  </a:lnTo>
                  <a:lnTo>
                    <a:pt x="27742" y="6942"/>
                  </a:lnTo>
                  <a:lnTo>
                    <a:pt x="277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4"/>
            <p:cNvSpPr/>
            <p:nvPr/>
          </p:nvSpPr>
          <p:spPr>
            <a:xfrm>
              <a:off x="4375525" y="3013000"/>
              <a:ext cx="173275" cy="173250"/>
            </a:xfrm>
            <a:custGeom>
              <a:avLst/>
              <a:gdLst/>
              <a:ahLst/>
              <a:cxnLst/>
              <a:rect l="l" t="t" r="r" b="b"/>
              <a:pathLst>
                <a:path w="6931" h="6930" extrusionOk="0">
                  <a:moveTo>
                    <a:pt x="1" y="1"/>
                  </a:moveTo>
                  <a:lnTo>
                    <a:pt x="1" y="6930"/>
                  </a:lnTo>
                  <a:lnTo>
                    <a:pt x="6930" y="6930"/>
                  </a:lnTo>
                  <a:lnTo>
                    <a:pt x="69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4"/>
            <p:cNvSpPr/>
            <p:nvPr/>
          </p:nvSpPr>
          <p:spPr>
            <a:xfrm>
              <a:off x="3508750" y="3013000"/>
              <a:ext cx="173275" cy="173250"/>
            </a:xfrm>
            <a:custGeom>
              <a:avLst/>
              <a:gdLst/>
              <a:ahLst/>
              <a:cxnLst/>
              <a:rect l="l" t="t" r="r" b="b"/>
              <a:pathLst>
                <a:path w="6931" h="6930" extrusionOk="0">
                  <a:moveTo>
                    <a:pt x="1" y="1"/>
                  </a:moveTo>
                  <a:lnTo>
                    <a:pt x="1" y="6930"/>
                  </a:lnTo>
                  <a:lnTo>
                    <a:pt x="6930" y="6930"/>
                  </a:lnTo>
                  <a:lnTo>
                    <a:pt x="69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35"/>
          <p:cNvSpPr txBox="1">
            <a:spLocks noGrp="1"/>
          </p:cNvSpPr>
          <p:nvPr>
            <p:ph type="title"/>
          </p:nvPr>
        </p:nvSpPr>
        <p:spPr>
          <a:xfrm>
            <a:off x="828198" y="2346492"/>
            <a:ext cx="7487603" cy="175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Brief Intro to Populus </a:t>
            </a:r>
            <a:r>
              <a:rPr lang="en-US" dirty="0" err="1"/>
              <a:t>Magos</a:t>
            </a:r>
            <a:endParaRPr lang="en-US" dirty="0"/>
          </a:p>
        </p:txBody>
      </p:sp>
      <p:sp>
        <p:nvSpPr>
          <p:cNvPr id="789" name="Google Shape;789;p35"/>
          <p:cNvSpPr txBox="1">
            <a:spLocks noGrp="1"/>
          </p:cNvSpPr>
          <p:nvPr>
            <p:ph type="title" idx="2"/>
          </p:nvPr>
        </p:nvSpPr>
        <p:spPr>
          <a:xfrm>
            <a:off x="3502800" y="1211363"/>
            <a:ext cx="2138400" cy="122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grpSp>
        <p:nvGrpSpPr>
          <p:cNvPr id="790" name="Google Shape;790;p35"/>
          <p:cNvGrpSpPr/>
          <p:nvPr/>
        </p:nvGrpSpPr>
        <p:grpSpPr>
          <a:xfrm>
            <a:off x="1160750" y="-375"/>
            <a:ext cx="238275" cy="1451003"/>
            <a:chOff x="474950" y="-375"/>
            <a:chExt cx="238275" cy="940500"/>
          </a:xfrm>
        </p:grpSpPr>
        <p:cxnSp>
          <p:nvCxnSpPr>
            <p:cNvPr id="791" name="Google Shape;791;p35"/>
            <p:cNvCxnSpPr/>
            <p:nvPr/>
          </p:nvCxnSpPr>
          <p:spPr>
            <a:xfrm>
              <a:off x="474950" y="-375"/>
              <a:ext cx="0" cy="940500"/>
            </a:xfrm>
            <a:prstGeom prst="straightConnector1">
              <a:avLst/>
            </a:prstGeom>
            <a:noFill/>
            <a:ln w="19050" cap="flat" cmpd="sng">
              <a:solidFill>
                <a:schemeClr val="dk1"/>
              </a:solidFill>
              <a:prstDash val="solid"/>
              <a:round/>
              <a:headEnd type="none" w="med" len="med"/>
              <a:tailEnd type="none" w="med" len="med"/>
            </a:ln>
          </p:spPr>
        </p:cxnSp>
        <p:cxnSp>
          <p:nvCxnSpPr>
            <p:cNvPr id="792" name="Google Shape;792;p35"/>
            <p:cNvCxnSpPr/>
            <p:nvPr/>
          </p:nvCxnSpPr>
          <p:spPr>
            <a:xfrm>
              <a:off x="713225" y="-375"/>
              <a:ext cx="0" cy="405600"/>
            </a:xfrm>
            <a:prstGeom prst="straightConnector1">
              <a:avLst/>
            </a:prstGeom>
            <a:noFill/>
            <a:ln w="19050" cap="flat" cmpd="sng">
              <a:solidFill>
                <a:schemeClr val="dk1"/>
              </a:solidFill>
              <a:prstDash val="solid"/>
              <a:round/>
              <a:headEnd type="none" w="med" len="med"/>
              <a:tailEnd type="none" w="med" len="med"/>
            </a:ln>
          </p:spPr>
        </p:cxnSp>
      </p:grpSp>
      <p:grpSp>
        <p:nvGrpSpPr>
          <p:cNvPr id="793" name="Google Shape;793;p35"/>
          <p:cNvGrpSpPr/>
          <p:nvPr/>
        </p:nvGrpSpPr>
        <p:grpSpPr>
          <a:xfrm rot="10800000" flipH="1">
            <a:off x="8268400" y="3919075"/>
            <a:ext cx="238275" cy="1224437"/>
            <a:chOff x="474950" y="-375"/>
            <a:chExt cx="238275" cy="940500"/>
          </a:xfrm>
        </p:grpSpPr>
        <p:cxnSp>
          <p:nvCxnSpPr>
            <p:cNvPr id="794" name="Google Shape;794;p35"/>
            <p:cNvCxnSpPr/>
            <p:nvPr/>
          </p:nvCxnSpPr>
          <p:spPr>
            <a:xfrm>
              <a:off x="474950" y="-375"/>
              <a:ext cx="0" cy="940500"/>
            </a:xfrm>
            <a:prstGeom prst="straightConnector1">
              <a:avLst/>
            </a:prstGeom>
            <a:noFill/>
            <a:ln w="19050" cap="flat" cmpd="sng">
              <a:solidFill>
                <a:schemeClr val="dk1"/>
              </a:solidFill>
              <a:prstDash val="solid"/>
              <a:round/>
              <a:headEnd type="none" w="med" len="med"/>
              <a:tailEnd type="none" w="med" len="med"/>
            </a:ln>
          </p:spPr>
        </p:cxnSp>
        <p:cxnSp>
          <p:nvCxnSpPr>
            <p:cNvPr id="795" name="Google Shape;795;p35"/>
            <p:cNvCxnSpPr/>
            <p:nvPr/>
          </p:nvCxnSpPr>
          <p:spPr>
            <a:xfrm>
              <a:off x="713225" y="-375"/>
              <a:ext cx="0" cy="405600"/>
            </a:xfrm>
            <a:prstGeom prst="straightConnector1">
              <a:avLst/>
            </a:prstGeom>
            <a:noFill/>
            <a:ln w="19050" cap="flat" cmpd="sng">
              <a:solidFill>
                <a:schemeClr val="dk1"/>
              </a:solidFill>
              <a:prstDash val="solid"/>
              <a:round/>
              <a:headEnd type="none" w="med" len="med"/>
              <a:tailEnd type="none" w="med" len="med"/>
            </a:ln>
          </p:spPr>
        </p:cxnSp>
      </p:grpSp>
      <p:cxnSp>
        <p:nvCxnSpPr>
          <p:cNvPr id="796" name="Google Shape;796;p35"/>
          <p:cNvCxnSpPr/>
          <p:nvPr/>
        </p:nvCxnSpPr>
        <p:spPr>
          <a:xfrm>
            <a:off x="6678450" y="0"/>
            <a:ext cx="0" cy="1573200"/>
          </a:xfrm>
          <a:prstGeom prst="straightConnector1">
            <a:avLst/>
          </a:prstGeom>
          <a:noFill/>
          <a:ln w="19050" cap="flat" cmpd="sng">
            <a:solidFill>
              <a:schemeClr val="dk1"/>
            </a:solidFill>
            <a:prstDash val="solid"/>
            <a:round/>
            <a:headEnd type="none" w="med" len="med"/>
            <a:tailEnd type="none" w="med" len="med"/>
          </a:ln>
        </p:spPr>
      </p:cxnSp>
      <p:sp>
        <p:nvSpPr>
          <p:cNvPr id="797" name="Google Shape;797;p35"/>
          <p:cNvSpPr/>
          <p:nvPr/>
        </p:nvSpPr>
        <p:spPr>
          <a:xfrm>
            <a:off x="4393738" y="492825"/>
            <a:ext cx="356529" cy="356529"/>
          </a:xfrm>
          <a:custGeom>
            <a:avLst/>
            <a:gdLst/>
            <a:ahLst/>
            <a:cxnLst/>
            <a:rect l="l" t="t" r="r" b="b"/>
            <a:pathLst>
              <a:path w="18914" h="18914" extrusionOk="0">
                <a:moveTo>
                  <a:pt x="7030" y="0"/>
                </a:moveTo>
                <a:lnTo>
                  <a:pt x="7030" y="3141"/>
                </a:lnTo>
                <a:lnTo>
                  <a:pt x="3141" y="3141"/>
                </a:lnTo>
                <a:lnTo>
                  <a:pt x="3141" y="7030"/>
                </a:lnTo>
                <a:lnTo>
                  <a:pt x="0" y="7030"/>
                </a:lnTo>
                <a:lnTo>
                  <a:pt x="0" y="11883"/>
                </a:lnTo>
                <a:lnTo>
                  <a:pt x="3141" y="11883"/>
                </a:lnTo>
                <a:lnTo>
                  <a:pt x="3141" y="15773"/>
                </a:lnTo>
                <a:lnTo>
                  <a:pt x="7030" y="15773"/>
                </a:lnTo>
                <a:lnTo>
                  <a:pt x="7030" y="18913"/>
                </a:lnTo>
                <a:lnTo>
                  <a:pt x="11884" y="18913"/>
                </a:lnTo>
                <a:lnTo>
                  <a:pt x="11884" y="15773"/>
                </a:lnTo>
                <a:lnTo>
                  <a:pt x="15773" y="15773"/>
                </a:lnTo>
                <a:lnTo>
                  <a:pt x="15773" y="11883"/>
                </a:lnTo>
                <a:lnTo>
                  <a:pt x="18914" y="11883"/>
                </a:lnTo>
                <a:lnTo>
                  <a:pt x="18914" y="7030"/>
                </a:lnTo>
                <a:lnTo>
                  <a:pt x="15773" y="7030"/>
                </a:lnTo>
                <a:lnTo>
                  <a:pt x="15773" y="3141"/>
                </a:lnTo>
                <a:lnTo>
                  <a:pt x="11884" y="3141"/>
                </a:lnTo>
                <a:lnTo>
                  <a:pt x="118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35"/>
          <p:cNvGrpSpPr/>
          <p:nvPr/>
        </p:nvGrpSpPr>
        <p:grpSpPr>
          <a:xfrm rot="10800000" flipH="1">
            <a:off x="928471" y="1533764"/>
            <a:ext cx="455742" cy="385444"/>
            <a:chOff x="4052875" y="1592600"/>
            <a:chExt cx="737925" cy="624200"/>
          </a:xfrm>
        </p:grpSpPr>
        <p:sp>
          <p:nvSpPr>
            <p:cNvPr id="823" name="Google Shape;823;p35"/>
            <p:cNvSpPr/>
            <p:nvPr/>
          </p:nvSpPr>
          <p:spPr>
            <a:xfrm>
              <a:off x="4052875" y="1592600"/>
              <a:ext cx="737925" cy="624200"/>
            </a:xfrm>
            <a:custGeom>
              <a:avLst/>
              <a:gdLst/>
              <a:ahLst/>
              <a:cxnLst/>
              <a:rect l="l" t="t" r="r" b="b"/>
              <a:pathLst>
                <a:path w="29517" h="24968" extrusionOk="0">
                  <a:moveTo>
                    <a:pt x="13621" y="0"/>
                  </a:moveTo>
                  <a:lnTo>
                    <a:pt x="13621" y="2262"/>
                  </a:lnTo>
                  <a:lnTo>
                    <a:pt x="11359" y="2262"/>
                  </a:lnTo>
                  <a:lnTo>
                    <a:pt x="11359" y="4548"/>
                  </a:lnTo>
                  <a:lnTo>
                    <a:pt x="9085" y="4548"/>
                  </a:lnTo>
                  <a:lnTo>
                    <a:pt x="9085" y="6810"/>
                  </a:lnTo>
                  <a:lnTo>
                    <a:pt x="6823" y="6810"/>
                  </a:lnTo>
                  <a:lnTo>
                    <a:pt x="6823" y="9061"/>
                  </a:lnTo>
                  <a:lnTo>
                    <a:pt x="4549" y="9061"/>
                  </a:lnTo>
                  <a:lnTo>
                    <a:pt x="4549" y="11347"/>
                  </a:lnTo>
                  <a:lnTo>
                    <a:pt x="2275" y="11347"/>
                  </a:lnTo>
                  <a:lnTo>
                    <a:pt x="2275" y="13609"/>
                  </a:lnTo>
                  <a:lnTo>
                    <a:pt x="1" y="13609"/>
                  </a:lnTo>
                  <a:lnTo>
                    <a:pt x="1" y="15883"/>
                  </a:lnTo>
                  <a:lnTo>
                    <a:pt x="9085" y="15883"/>
                  </a:lnTo>
                  <a:lnTo>
                    <a:pt x="9085" y="24967"/>
                  </a:lnTo>
                  <a:lnTo>
                    <a:pt x="20432" y="24967"/>
                  </a:lnTo>
                  <a:lnTo>
                    <a:pt x="20432" y="15883"/>
                  </a:lnTo>
                  <a:lnTo>
                    <a:pt x="29516" y="15883"/>
                  </a:lnTo>
                  <a:lnTo>
                    <a:pt x="29516" y="13609"/>
                  </a:lnTo>
                  <a:lnTo>
                    <a:pt x="27242" y="13609"/>
                  </a:lnTo>
                  <a:lnTo>
                    <a:pt x="27242" y="11347"/>
                  </a:lnTo>
                  <a:lnTo>
                    <a:pt x="24980" y="11347"/>
                  </a:lnTo>
                  <a:lnTo>
                    <a:pt x="24980" y="9061"/>
                  </a:lnTo>
                  <a:lnTo>
                    <a:pt x="22706" y="9061"/>
                  </a:lnTo>
                  <a:lnTo>
                    <a:pt x="22706" y="6810"/>
                  </a:lnTo>
                  <a:lnTo>
                    <a:pt x="20432" y="6810"/>
                  </a:lnTo>
                  <a:lnTo>
                    <a:pt x="20432" y="4548"/>
                  </a:lnTo>
                  <a:lnTo>
                    <a:pt x="18158" y="4548"/>
                  </a:lnTo>
                  <a:lnTo>
                    <a:pt x="18158" y="2262"/>
                  </a:lnTo>
                  <a:lnTo>
                    <a:pt x="15895" y="2262"/>
                  </a:lnTo>
                  <a:lnTo>
                    <a:pt x="158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5"/>
            <p:cNvSpPr/>
            <p:nvPr/>
          </p:nvSpPr>
          <p:spPr>
            <a:xfrm>
              <a:off x="4336850" y="1649450"/>
              <a:ext cx="56575" cy="56575"/>
            </a:xfrm>
            <a:custGeom>
              <a:avLst/>
              <a:gdLst/>
              <a:ahLst/>
              <a:cxnLst/>
              <a:rect l="l" t="t" r="r" b="b"/>
              <a:pathLst>
                <a:path w="2263" h="2263" extrusionOk="0">
                  <a:moveTo>
                    <a:pt x="0" y="0"/>
                  </a:moveTo>
                  <a:lnTo>
                    <a:pt x="0" y="2262"/>
                  </a:lnTo>
                  <a:lnTo>
                    <a:pt x="2262" y="2262"/>
                  </a:lnTo>
                  <a:lnTo>
                    <a:pt x="22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5"/>
            <p:cNvSpPr/>
            <p:nvPr/>
          </p:nvSpPr>
          <p:spPr>
            <a:xfrm>
              <a:off x="4393700" y="1592875"/>
              <a:ext cx="56575" cy="56600"/>
            </a:xfrm>
            <a:custGeom>
              <a:avLst/>
              <a:gdLst/>
              <a:ahLst/>
              <a:cxnLst/>
              <a:rect l="l" t="t" r="r" b="b"/>
              <a:pathLst>
                <a:path w="2263" h="2264" extrusionOk="0">
                  <a:moveTo>
                    <a:pt x="0" y="1"/>
                  </a:moveTo>
                  <a:lnTo>
                    <a:pt x="0" y="2263"/>
                  </a:lnTo>
                  <a:lnTo>
                    <a:pt x="2262" y="2263"/>
                  </a:lnTo>
                  <a:lnTo>
                    <a:pt x="2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5"/>
            <p:cNvSpPr/>
            <p:nvPr/>
          </p:nvSpPr>
          <p:spPr>
            <a:xfrm>
              <a:off x="4280275" y="1706300"/>
              <a:ext cx="56600" cy="56575"/>
            </a:xfrm>
            <a:custGeom>
              <a:avLst/>
              <a:gdLst/>
              <a:ahLst/>
              <a:cxnLst/>
              <a:rect l="l" t="t" r="r" b="b"/>
              <a:pathLst>
                <a:path w="2264" h="2263" extrusionOk="0">
                  <a:moveTo>
                    <a:pt x="1" y="0"/>
                  </a:moveTo>
                  <a:lnTo>
                    <a:pt x="1" y="2262"/>
                  </a:lnTo>
                  <a:lnTo>
                    <a:pt x="2263" y="2262"/>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5"/>
            <p:cNvSpPr/>
            <p:nvPr/>
          </p:nvSpPr>
          <p:spPr>
            <a:xfrm>
              <a:off x="4223425" y="176285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5"/>
            <p:cNvSpPr/>
            <p:nvPr/>
          </p:nvSpPr>
          <p:spPr>
            <a:xfrm>
              <a:off x="4166275" y="181970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5"/>
            <p:cNvSpPr/>
            <p:nvPr/>
          </p:nvSpPr>
          <p:spPr>
            <a:xfrm>
              <a:off x="4109725" y="1876250"/>
              <a:ext cx="56575" cy="56575"/>
            </a:xfrm>
            <a:custGeom>
              <a:avLst/>
              <a:gdLst/>
              <a:ahLst/>
              <a:cxnLst/>
              <a:rect l="l" t="t" r="r" b="b"/>
              <a:pathLst>
                <a:path w="2263" h="2263" extrusionOk="0">
                  <a:moveTo>
                    <a:pt x="1" y="1"/>
                  </a:moveTo>
                  <a:lnTo>
                    <a:pt x="1" y="2263"/>
                  </a:lnTo>
                  <a:lnTo>
                    <a:pt x="2263" y="2263"/>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5"/>
            <p:cNvSpPr/>
            <p:nvPr/>
          </p:nvSpPr>
          <p:spPr>
            <a:xfrm>
              <a:off x="4052875" y="1933100"/>
              <a:ext cx="283700" cy="56575"/>
            </a:xfrm>
            <a:custGeom>
              <a:avLst/>
              <a:gdLst/>
              <a:ahLst/>
              <a:cxnLst/>
              <a:rect l="l" t="t" r="r" b="b"/>
              <a:pathLst>
                <a:path w="11348" h="2263" extrusionOk="0">
                  <a:moveTo>
                    <a:pt x="1" y="1"/>
                  </a:moveTo>
                  <a:lnTo>
                    <a:pt x="1" y="2263"/>
                  </a:lnTo>
                  <a:lnTo>
                    <a:pt x="11347" y="2263"/>
                  </a:lnTo>
                  <a:lnTo>
                    <a:pt x="113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5"/>
            <p:cNvSpPr/>
            <p:nvPr/>
          </p:nvSpPr>
          <p:spPr>
            <a:xfrm>
              <a:off x="4279975" y="2160225"/>
              <a:ext cx="283400" cy="56575"/>
            </a:xfrm>
            <a:custGeom>
              <a:avLst/>
              <a:gdLst/>
              <a:ahLst/>
              <a:cxnLst/>
              <a:rect l="l" t="t" r="r" b="b"/>
              <a:pathLst>
                <a:path w="11336" h="2263" extrusionOk="0">
                  <a:moveTo>
                    <a:pt x="1" y="0"/>
                  </a:moveTo>
                  <a:lnTo>
                    <a:pt x="1" y="2262"/>
                  </a:lnTo>
                  <a:lnTo>
                    <a:pt x="11336" y="2262"/>
                  </a:lnTo>
                  <a:lnTo>
                    <a:pt x="11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5"/>
            <p:cNvSpPr/>
            <p:nvPr/>
          </p:nvSpPr>
          <p:spPr>
            <a:xfrm>
              <a:off x="4280275" y="1989350"/>
              <a:ext cx="56600" cy="227150"/>
            </a:xfrm>
            <a:custGeom>
              <a:avLst/>
              <a:gdLst/>
              <a:ahLst/>
              <a:cxnLst/>
              <a:rect l="l" t="t" r="r" b="b"/>
              <a:pathLst>
                <a:path w="2264" h="9086" extrusionOk="0">
                  <a:moveTo>
                    <a:pt x="1" y="1"/>
                  </a:moveTo>
                  <a:lnTo>
                    <a:pt x="1" y="9085"/>
                  </a:lnTo>
                  <a:lnTo>
                    <a:pt x="2263" y="9085"/>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5"/>
            <p:cNvSpPr/>
            <p:nvPr/>
          </p:nvSpPr>
          <p:spPr>
            <a:xfrm>
              <a:off x="4450250" y="1649450"/>
              <a:ext cx="56575" cy="56575"/>
            </a:xfrm>
            <a:custGeom>
              <a:avLst/>
              <a:gdLst/>
              <a:ahLst/>
              <a:cxnLst/>
              <a:rect l="l" t="t" r="r" b="b"/>
              <a:pathLst>
                <a:path w="2263" h="2263" extrusionOk="0">
                  <a:moveTo>
                    <a:pt x="0" y="0"/>
                  </a:moveTo>
                  <a:lnTo>
                    <a:pt x="0" y="2262"/>
                  </a:lnTo>
                  <a:lnTo>
                    <a:pt x="2263" y="2262"/>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5"/>
            <p:cNvSpPr/>
            <p:nvPr/>
          </p:nvSpPr>
          <p:spPr>
            <a:xfrm>
              <a:off x="4507100" y="1706300"/>
              <a:ext cx="56575" cy="56575"/>
            </a:xfrm>
            <a:custGeom>
              <a:avLst/>
              <a:gdLst/>
              <a:ahLst/>
              <a:cxnLst/>
              <a:rect l="l" t="t" r="r" b="b"/>
              <a:pathLst>
                <a:path w="2263" h="2263" extrusionOk="0">
                  <a:moveTo>
                    <a:pt x="0" y="0"/>
                  </a:moveTo>
                  <a:lnTo>
                    <a:pt x="0" y="2262"/>
                  </a:lnTo>
                  <a:lnTo>
                    <a:pt x="2263" y="2262"/>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5"/>
            <p:cNvSpPr/>
            <p:nvPr/>
          </p:nvSpPr>
          <p:spPr>
            <a:xfrm>
              <a:off x="4563650" y="176285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5"/>
            <p:cNvSpPr/>
            <p:nvPr/>
          </p:nvSpPr>
          <p:spPr>
            <a:xfrm>
              <a:off x="4620200" y="181970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5"/>
            <p:cNvSpPr/>
            <p:nvPr/>
          </p:nvSpPr>
          <p:spPr>
            <a:xfrm>
              <a:off x="4677050" y="1876250"/>
              <a:ext cx="56600" cy="56575"/>
            </a:xfrm>
            <a:custGeom>
              <a:avLst/>
              <a:gdLst/>
              <a:ahLst/>
              <a:cxnLst/>
              <a:rect l="l" t="t" r="r" b="b"/>
              <a:pathLst>
                <a:path w="2264" h="2263" extrusionOk="0">
                  <a:moveTo>
                    <a:pt x="1" y="1"/>
                  </a:moveTo>
                  <a:lnTo>
                    <a:pt x="1" y="2263"/>
                  </a:lnTo>
                  <a:lnTo>
                    <a:pt x="2263" y="2263"/>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5"/>
            <p:cNvSpPr/>
            <p:nvPr/>
          </p:nvSpPr>
          <p:spPr>
            <a:xfrm>
              <a:off x="4506800" y="1933100"/>
              <a:ext cx="283400" cy="56575"/>
            </a:xfrm>
            <a:custGeom>
              <a:avLst/>
              <a:gdLst/>
              <a:ahLst/>
              <a:cxnLst/>
              <a:rect l="l" t="t" r="r" b="b"/>
              <a:pathLst>
                <a:path w="11336" h="2263" extrusionOk="0">
                  <a:moveTo>
                    <a:pt x="1" y="1"/>
                  </a:moveTo>
                  <a:lnTo>
                    <a:pt x="1" y="2263"/>
                  </a:lnTo>
                  <a:lnTo>
                    <a:pt x="11335" y="2263"/>
                  </a:lnTo>
                  <a:lnTo>
                    <a:pt x="11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5"/>
            <p:cNvSpPr/>
            <p:nvPr/>
          </p:nvSpPr>
          <p:spPr>
            <a:xfrm>
              <a:off x="4507100" y="1989650"/>
              <a:ext cx="56575" cy="227150"/>
            </a:xfrm>
            <a:custGeom>
              <a:avLst/>
              <a:gdLst/>
              <a:ahLst/>
              <a:cxnLst/>
              <a:rect l="l" t="t" r="r" b="b"/>
              <a:pathLst>
                <a:path w="2263" h="9086" extrusionOk="0">
                  <a:moveTo>
                    <a:pt x="0" y="1"/>
                  </a:moveTo>
                  <a:lnTo>
                    <a:pt x="0" y="9085"/>
                  </a:lnTo>
                  <a:lnTo>
                    <a:pt x="2263" y="9085"/>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37"/>
          <p:cNvSpPr txBox="1">
            <a:spLocks noGrp="1"/>
          </p:cNvSpPr>
          <p:nvPr>
            <p:ph type="title"/>
          </p:nvPr>
        </p:nvSpPr>
        <p:spPr>
          <a:xfrm>
            <a:off x="713250" y="11875"/>
            <a:ext cx="7717500" cy="5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Populus </a:t>
            </a:r>
            <a:r>
              <a:rPr lang="en-US" dirty="0" err="1"/>
              <a:t>Magos</a:t>
            </a:r>
            <a:endParaRPr dirty="0"/>
          </a:p>
        </p:txBody>
      </p:sp>
      <p:sp>
        <p:nvSpPr>
          <p:cNvPr id="888" name="Google Shape;888;p37"/>
          <p:cNvSpPr txBox="1">
            <a:spLocks noGrp="1"/>
          </p:cNvSpPr>
          <p:nvPr>
            <p:ph type="subTitle" idx="1"/>
          </p:nvPr>
        </p:nvSpPr>
        <p:spPr>
          <a:xfrm>
            <a:off x="750751" y="765500"/>
            <a:ext cx="3576900" cy="71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Story Intro</a:t>
            </a:r>
            <a:endParaRPr dirty="0"/>
          </a:p>
        </p:txBody>
      </p:sp>
      <p:sp>
        <p:nvSpPr>
          <p:cNvPr id="889" name="Google Shape;889;p37"/>
          <p:cNvSpPr txBox="1">
            <a:spLocks noGrp="1"/>
          </p:cNvSpPr>
          <p:nvPr>
            <p:ph type="subTitle" idx="2"/>
          </p:nvPr>
        </p:nvSpPr>
        <p:spPr>
          <a:xfrm>
            <a:off x="4715496" y="765500"/>
            <a:ext cx="3576900" cy="71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Game Summary</a:t>
            </a:r>
            <a:endParaRPr dirty="0"/>
          </a:p>
        </p:txBody>
      </p:sp>
      <p:sp>
        <p:nvSpPr>
          <p:cNvPr id="890" name="Google Shape;890;p37"/>
          <p:cNvSpPr txBox="1">
            <a:spLocks noGrp="1"/>
          </p:cNvSpPr>
          <p:nvPr>
            <p:ph type="subTitle" idx="3"/>
          </p:nvPr>
        </p:nvSpPr>
        <p:spPr>
          <a:xfrm>
            <a:off x="713250" y="1478900"/>
            <a:ext cx="3576900" cy="3110635"/>
          </a:xfrm>
          <a:prstGeom prst="rect">
            <a:avLst/>
          </a:prstGeom>
        </p:spPr>
        <p:txBody>
          <a:bodyPr spcFirstLastPara="1" wrap="square" lIns="91425" tIns="91425" rIns="91425" bIns="91425" anchor="t" anchorCtr="0">
            <a:noAutofit/>
          </a:bodyPr>
          <a:lstStyle/>
          <a:p>
            <a:pPr marL="93131" indent="0">
              <a:buFont typeface="Roboto"/>
              <a:buNone/>
            </a:pPr>
            <a:r>
              <a:rPr lang="en-US" kern="0" dirty="0"/>
              <a:t>In the world of Populus </a:t>
            </a:r>
            <a:r>
              <a:rPr lang="en-US" kern="0" dirty="0" err="1"/>
              <a:t>Magos</a:t>
            </a:r>
            <a:r>
              <a:rPr lang="en-US" kern="0" dirty="0"/>
              <a:t> the Milky Way galaxy (our Galaxy) Stars are dying and the human colonies of the 21</a:t>
            </a:r>
            <a:r>
              <a:rPr lang="en-US" kern="0" baseline="30000" dirty="0"/>
              <a:t>st</a:t>
            </a:r>
            <a:r>
              <a:rPr lang="en-US" kern="0" dirty="0"/>
              <a:t> Millenium are in peril of extinction. The Star Forgers is a Astra Faction that was formed in response the perils and they are tasked with traversing the </a:t>
            </a:r>
            <a:r>
              <a:rPr lang="en-US" kern="0" dirty="0" err="1"/>
              <a:t>exo</a:t>
            </a:r>
            <a:r>
              <a:rPr lang="en-US" kern="0" dirty="0"/>
              <a:t>-reaches for exo-planets that have been proven to have the resources necessary to reforge stars or forge new ones. </a:t>
            </a:r>
          </a:p>
          <a:p>
            <a:pPr marL="93131" indent="0">
              <a:buFont typeface="Roboto"/>
              <a:buNone/>
            </a:pPr>
            <a:endParaRPr lang="en-US" kern="0" dirty="0"/>
          </a:p>
          <a:p>
            <a:pPr marL="93131" indent="0">
              <a:buFont typeface="Roboto"/>
              <a:buNone/>
            </a:pPr>
            <a:r>
              <a:rPr lang="en-US" kern="0" dirty="0" err="1"/>
              <a:t>Magos</a:t>
            </a:r>
            <a:r>
              <a:rPr lang="en-US" kern="0" dirty="0"/>
              <a:t> is one such planet. And </a:t>
            </a:r>
            <a:r>
              <a:rPr lang="en-US" kern="0" dirty="0" err="1"/>
              <a:t>Magos</a:t>
            </a:r>
            <a:r>
              <a:rPr lang="en-US" kern="0" dirty="0"/>
              <a:t> is your mission. You are a Star Forge Astra Overseer of the Astra Formation 451 of the Star Forge Legion. Establish the </a:t>
            </a:r>
            <a:r>
              <a:rPr lang="en-US" kern="0" dirty="0" err="1"/>
              <a:t>Forgeworld</a:t>
            </a:r>
            <a:r>
              <a:rPr lang="en-US" kern="0" dirty="0"/>
              <a:t>, extract its </a:t>
            </a:r>
            <a:r>
              <a:rPr lang="en-US" kern="0" dirty="0" err="1"/>
              <a:t>Recources</a:t>
            </a:r>
            <a:r>
              <a:rPr lang="en-US" kern="0" dirty="0"/>
              <a:t> and Save our Stars!</a:t>
            </a:r>
          </a:p>
        </p:txBody>
      </p:sp>
      <p:sp>
        <p:nvSpPr>
          <p:cNvPr id="891" name="Google Shape;891;p37"/>
          <p:cNvSpPr txBox="1">
            <a:spLocks noGrp="1"/>
          </p:cNvSpPr>
          <p:nvPr>
            <p:ph type="subTitle" idx="4"/>
          </p:nvPr>
        </p:nvSpPr>
        <p:spPr>
          <a:xfrm>
            <a:off x="4677995" y="1301572"/>
            <a:ext cx="3576900" cy="1866600"/>
          </a:xfrm>
          <a:prstGeom prst="rect">
            <a:avLst/>
          </a:prstGeom>
        </p:spPr>
        <p:txBody>
          <a:bodyPr spcFirstLastPara="1" wrap="square" lIns="91425" tIns="91425" rIns="91425" bIns="91425" anchor="t" anchorCtr="0">
            <a:noAutofit/>
          </a:bodyPr>
          <a:lstStyle/>
          <a:p>
            <a:pPr marL="93131" indent="0">
              <a:buNone/>
            </a:pPr>
            <a:endParaRPr lang="en-US" dirty="0"/>
          </a:p>
          <a:p>
            <a:pPr marL="93131" indent="0">
              <a:buNone/>
            </a:pPr>
            <a:r>
              <a:rPr lang="en-US" dirty="0"/>
              <a:t>Populus </a:t>
            </a:r>
            <a:r>
              <a:rPr lang="en-US" dirty="0" err="1"/>
              <a:t>Magos</a:t>
            </a:r>
            <a:r>
              <a:rPr lang="en-US" dirty="0"/>
              <a:t> is a god game that takes inspiration from the great Populus 2 Trials of The Olympian Gods from developers Bullfrog Productions and publishers EA. </a:t>
            </a:r>
          </a:p>
        </p:txBody>
      </p:sp>
      <p:sp>
        <p:nvSpPr>
          <p:cNvPr id="892" name="Google Shape;892;p37"/>
          <p:cNvSpPr/>
          <p:nvPr/>
        </p:nvSpPr>
        <p:spPr>
          <a:xfrm>
            <a:off x="4415925" y="4297725"/>
            <a:ext cx="356529" cy="356529"/>
          </a:xfrm>
          <a:custGeom>
            <a:avLst/>
            <a:gdLst/>
            <a:ahLst/>
            <a:cxnLst/>
            <a:rect l="l" t="t" r="r" b="b"/>
            <a:pathLst>
              <a:path w="18914" h="18914" extrusionOk="0">
                <a:moveTo>
                  <a:pt x="7030" y="0"/>
                </a:moveTo>
                <a:lnTo>
                  <a:pt x="7030" y="3141"/>
                </a:lnTo>
                <a:lnTo>
                  <a:pt x="3141" y="3141"/>
                </a:lnTo>
                <a:lnTo>
                  <a:pt x="3141" y="7030"/>
                </a:lnTo>
                <a:lnTo>
                  <a:pt x="0" y="7030"/>
                </a:lnTo>
                <a:lnTo>
                  <a:pt x="0" y="11883"/>
                </a:lnTo>
                <a:lnTo>
                  <a:pt x="3141" y="11883"/>
                </a:lnTo>
                <a:lnTo>
                  <a:pt x="3141" y="15773"/>
                </a:lnTo>
                <a:lnTo>
                  <a:pt x="7030" y="15773"/>
                </a:lnTo>
                <a:lnTo>
                  <a:pt x="7030" y="18913"/>
                </a:lnTo>
                <a:lnTo>
                  <a:pt x="11884" y="18913"/>
                </a:lnTo>
                <a:lnTo>
                  <a:pt x="11884" y="15773"/>
                </a:lnTo>
                <a:lnTo>
                  <a:pt x="15773" y="15773"/>
                </a:lnTo>
                <a:lnTo>
                  <a:pt x="15773" y="11883"/>
                </a:lnTo>
                <a:lnTo>
                  <a:pt x="18914" y="11883"/>
                </a:lnTo>
                <a:lnTo>
                  <a:pt x="18914" y="7030"/>
                </a:lnTo>
                <a:lnTo>
                  <a:pt x="15773" y="7030"/>
                </a:lnTo>
                <a:lnTo>
                  <a:pt x="15773" y="3141"/>
                </a:lnTo>
                <a:lnTo>
                  <a:pt x="11884" y="3141"/>
                </a:lnTo>
                <a:lnTo>
                  <a:pt x="118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0273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35"/>
          <p:cNvSpPr txBox="1">
            <a:spLocks noGrp="1"/>
          </p:cNvSpPr>
          <p:nvPr>
            <p:ph type="title"/>
          </p:nvPr>
        </p:nvSpPr>
        <p:spPr>
          <a:xfrm>
            <a:off x="437800" y="2346492"/>
            <a:ext cx="8268399" cy="1755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dirty="0"/>
              <a:t>Each 3d Model rendered</a:t>
            </a:r>
          </a:p>
        </p:txBody>
      </p:sp>
      <p:sp>
        <p:nvSpPr>
          <p:cNvPr id="789" name="Google Shape;789;p35"/>
          <p:cNvSpPr txBox="1">
            <a:spLocks noGrp="1"/>
          </p:cNvSpPr>
          <p:nvPr>
            <p:ph type="title" idx="2"/>
          </p:nvPr>
        </p:nvSpPr>
        <p:spPr>
          <a:xfrm>
            <a:off x="3502800" y="1211363"/>
            <a:ext cx="2138400" cy="122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grpSp>
        <p:nvGrpSpPr>
          <p:cNvPr id="790" name="Google Shape;790;p35"/>
          <p:cNvGrpSpPr/>
          <p:nvPr/>
        </p:nvGrpSpPr>
        <p:grpSpPr>
          <a:xfrm>
            <a:off x="1160750" y="-375"/>
            <a:ext cx="238275" cy="1451003"/>
            <a:chOff x="474950" y="-375"/>
            <a:chExt cx="238275" cy="940500"/>
          </a:xfrm>
        </p:grpSpPr>
        <p:cxnSp>
          <p:nvCxnSpPr>
            <p:cNvPr id="791" name="Google Shape;791;p35"/>
            <p:cNvCxnSpPr/>
            <p:nvPr/>
          </p:nvCxnSpPr>
          <p:spPr>
            <a:xfrm>
              <a:off x="474950" y="-375"/>
              <a:ext cx="0" cy="940500"/>
            </a:xfrm>
            <a:prstGeom prst="straightConnector1">
              <a:avLst/>
            </a:prstGeom>
            <a:noFill/>
            <a:ln w="19050" cap="flat" cmpd="sng">
              <a:solidFill>
                <a:schemeClr val="dk1"/>
              </a:solidFill>
              <a:prstDash val="solid"/>
              <a:round/>
              <a:headEnd type="none" w="med" len="med"/>
              <a:tailEnd type="none" w="med" len="med"/>
            </a:ln>
          </p:spPr>
        </p:cxnSp>
        <p:cxnSp>
          <p:nvCxnSpPr>
            <p:cNvPr id="792" name="Google Shape;792;p35"/>
            <p:cNvCxnSpPr/>
            <p:nvPr/>
          </p:nvCxnSpPr>
          <p:spPr>
            <a:xfrm>
              <a:off x="713225" y="-375"/>
              <a:ext cx="0" cy="405600"/>
            </a:xfrm>
            <a:prstGeom prst="straightConnector1">
              <a:avLst/>
            </a:prstGeom>
            <a:noFill/>
            <a:ln w="19050" cap="flat" cmpd="sng">
              <a:solidFill>
                <a:schemeClr val="dk1"/>
              </a:solidFill>
              <a:prstDash val="solid"/>
              <a:round/>
              <a:headEnd type="none" w="med" len="med"/>
              <a:tailEnd type="none" w="med" len="med"/>
            </a:ln>
          </p:spPr>
        </p:cxnSp>
      </p:grpSp>
      <p:grpSp>
        <p:nvGrpSpPr>
          <p:cNvPr id="793" name="Google Shape;793;p35"/>
          <p:cNvGrpSpPr/>
          <p:nvPr/>
        </p:nvGrpSpPr>
        <p:grpSpPr>
          <a:xfrm rot="10800000" flipH="1">
            <a:off x="8268400" y="3919075"/>
            <a:ext cx="238275" cy="1224437"/>
            <a:chOff x="474950" y="-375"/>
            <a:chExt cx="238275" cy="940500"/>
          </a:xfrm>
        </p:grpSpPr>
        <p:cxnSp>
          <p:nvCxnSpPr>
            <p:cNvPr id="794" name="Google Shape;794;p35"/>
            <p:cNvCxnSpPr/>
            <p:nvPr/>
          </p:nvCxnSpPr>
          <p:spPr>
            <a:xfrm>
              <a:off x="474950" y="-375"/>
              <a:ext cx="0" cy="940500"/>
            </a:xfrm>
            <a:prstGeom prst="straightConnector1">
              <a:avLst/>
            </a:prstGeom>
            <a:noFill/>
            <a:ln w="19050" cap="flat" cmpd="sng">
              <a:solidFill>
                <a:schemeClr val="dk1"/>
              </a:solidFill>
              <a:prstDash val="solid"/>
              <a:round/>
              <a:headEnd type="none" w="med" len="med"/>
              <a:tailEnd type="none" w="med" len="med"/>
            </a:ln>
          </p:spPr>
        </p:cxnSp>
        <p:cxnSp>
          <p:nvCxnSpPr>
            <p:cNvPr id="795" name="Google Shape;795;p35"/>
            <p:cNvCxnSpPr/>
            <p:nvPr/>
          </p:nvCxnSpPr>
          <p:spPr>
            <a:xfrm>
              <a:off x="713225" y="-375"/>
              <a:ext cx="0" cy="405600"/>
            </a:xfrm>
            <a:prstGeom prst="straightConnector1">
              <a:avLst/>
            </a:prstGeom>
            <a:noFill/>
            <a:ln w="19050" cap="flat" cmpd="sng">
              <a:solidFill>
                <a:schemeClr val="dk1"/>
              </a:solidFill>
              <a:prstDash val="solid"/>
              <a:round/>
              <a:headEnd type="none" w="med" len="med"/>
              <a:tailEnd type="none" w="med" len="med"/>
            </a:ln>
          </p:spPr>
        </p:cxnSp>
      </p:grpSp>
      <p:cxnSp>
        <p:nvCxnSpPr>
          <p:cNvPr id="796" name="Google Shape;796;p35"/>
          <p:cNvCxnSpPr/>
          <p:nvPr/>
        </p:nvCxnSpPr>
        <p:spPr>
          <a:xfrm>
            <a:off x="6678450" y="0"/>
            <a:ext cx="0" cy="1573200"/>
          </a:xfrm>
          <a:prstGeom prst="straightConnector1">
            <a:avLst/>
          </a:prstGeom>
          <a:noFill/>
          <a:ln w="19050" cap="flat" cmpd="sng">
            <a:solidFill>
              <a:schemeClr val="dk1"/>
            </a:solidFill>
            <a:prstDash val="solid"/>
            <a:round/>
            <a:headEnd type="none" w="med" len="med"/>
            <a:tailEnd type="none" w="med" len="med"/>
          </a:ln>
        </p:spPr>
      </p:cxnSp>
      <p:sp>
        <p:nvSpPr>
          <p:cNvPr id="797" name="Google Shape;797;p35"/>
          <p:cNvSpPr/>
          <p:nvPr/>
        </p:nvSpPr>
        <p:spPr>
          <a:xfrm>
            <a:off x="4393738" y="492825"/>
            <a:ext cx="356529" cy="356529"/>
          </a:xfrm>
          <a:custGeom>
            <a:avLst/>
            <a:gdLst/>
            <a:ahLst/>
            <a:cxnLst/>
            <a:rect l="l" t="t" r="r" b="b"/>
            <a:pathLst>
              <a:path w="18914" h="18914" extrusionOk="0">
                <a:moveTo>
                  <a:pt x="7030" y="0"/>
                </a:moveTo>
                <a:lnTo>
                  <a:pt x="7030" y="3141"/>
                </a:lnTo>
                <a:lnTo>
                  <a:pt x="3141" y="3141"/>
                </a:lnTo>
                <a:lnTo>
                  <a:pt x="3141" y="7030"/>
                </a:lnTo>
                <a:lnTo>
                  <a:pt x="0" y="7030"/>
                </a:lnTo>
                <a:lnTo>
                  <a:pt x="0" y="11883"/>
                </a:lnTo>
                <a:lnTo>
                  <a:pt x="3141" y="11883"/>
                </a:lnTo>
                <a:lnTo>
                  <a:pt x="3141" y="15773"/>
                </a:lnTo>
                <a:lnTo>
                  <a:pt x="7030" y="15773"/>
                </a:lnTo>
                <a:lnTo>
                  <a:pt x="7030" y="18913"/>
                </a:lnTo>
                <a:lnTo>
                  <a:pt x="11884" y="18913"/>
                </a:lnTo>
                <a:lnTo>
                  <a:pt x="11884" y="15773"/>
                </a:lnTo>
                <a:lnTo>
                  <a:pt x="15773" y="15773"/>
                </a:lnTo>
                <a:lnTo>
                  <a:pt x="15773" y="11883"/>
                </a:lnTo>
                <a:lnTo>
                  <a:pt x="18914" y="11883"/>
                </a:lnTo>
                <a:lnTo>
                  <a:pt x="18914" y="7030"/>
                </a:lnTo>
                <a:lnTo>
                  <a:pt x="15773" y="7030"/>
                </a:lnTo>
                <a:lnTo>
                  <a:pt x="15773" y="3141"/>
                </a:lnTo>
                <a:lnTo>
                  <a:pt x="11884" y="3141"/>
                </a:lnTo>
                <a:lnTo>
                  <a:pt x="118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35"/>
          <p:cNvGrpSpPr/>
          <p:nvPr/>
        </p:nvGrpSpPr>
        <p:grpSpPr>
          <a:xfrm rot="10800000" flipH="1">
            <a:off x="928471" y="1533764"/>
            <a:ext cx="455742" cy="385444"/>
            <a:chOff x="4052875" y="1592600"/>
            <a:chExt cx="737925" cy="624200"/>
          </a:xfrm>
        </p:grpSpPr>
        <p:sp>
          <p:nvSpPr>
            <p:cNvPr id="823" name="Google Shape;823;p35"/>
            <p:cNvSpPr/>
            <p:nvPr/>
          </p:nvSpPr>
          <p:spPr>
            <a:xfrm>
              <a:off x="4052875" y="1592600"/>
              <a:ext cx="737925" cy="624200"/>
            </a:xfrm>
            <a:custGeom>
              <a:avLst/>
              <a:gdLst/>
              <a:ahLst/>
              <a:cxnLst/>
              <a:rect l="l" t="t" r="r" b="b"/>
              <a:pathLst>
                <a:path w="29517" h="24968" extrusionOk="0">
                  <a:moveTo>
                    <a:pt x="13621" y="0"/>
                  </a:moveTo>
                  <a:lnTo>
                    <a:pt x="13621" y="2262"/>
                  </a:lnTo>
                  <a:lnTo>
                    <a:pt x="11359" y="2262"/>
                  </a:lnTo>
                  <a:lnTo>
                    <a:pt x="11359" y="4548"/>
                  </a:lnTo>
                  <a:lnTo>
                    <a:pt x="9085" y="4548"/>
                  </a:lnTo>
                  <a:lnTo>
                    <a:pt x="9085" y="6810"/>
                  </a:lnTo>
                  <a:lnTo>
                    <a:pt x="6823" y="6810"/>
                  </a:lnTo>
                  <a:lnTo>
                    <a:pt x="6823" y="9061"/>
                  </a:lnTo>
                  <a:lnTo>
                    <a:pt x="4549" y="9061"/>
                  </a:lnTo>
                  <a:lnTo>
                    <a:pt x="4549" y="11347"/>
                  </a:lnTo>
                  <a:lnTo>
                    <a:pt x="2275" y="11347"/>
                  </a:lnTo>
                  <a:lnTo>
                    <a:pt x="2275" y="13609"/>
                  </a:lnTo>
                  <a:lnTo>
                    <a:pt x="1" y="13609"/>
                  </a:lnTo>
                  <a:lnTo>
                    <a:pt x="1" y="15883"/>
                  </a:lnTo>
                  <a:lnTo>
                    <a:pt x="9085" y="15883"/>
                  </a:lnTo>
                  <a:lnTo>
                    <a:pt x="9085" y="24967"/>
                  </a:lnTo>
                  <a:lnTo>
                    <a:pt x="20432" y="24967"/>
                  </a:lnTo>
                  <a:lnTo>
                    <a:pt x="20432" y="15883"/>
                  </a:lnTo>
                  <a:lnTo>
                    <a:pt x="29516" y="15883"/>
                  </a:lnTo>
                  <a:lnTo>
                    <a:pt x="29516" y="13609"/>
                  </a:lnTo>
                  <a:lnTo>
                    <a:pt x="27242" y="13609"/>
                  </a:lnTo>
                  <a:lnTo>
                    <a:pt x="27242" y="11347"/>
                  </a:lnTo>
                  <a:lnTo>
                    <a:pt x="24980" y="11347"/>
                  </a:lnTo>
                  <a:lnTo>
                    <a:pt x="24980" y="9061"/>
                  </a:lnTo>
                  <a:lnTo>
                    <a:pt x="22706" y="9061"/>
                  </a:lnTo>
                  <a:lnTo>
                    <a:pt x="22706" y="6810"/>
                  </a:lnTo>
                  <a:lnTo>
                    <a:pt x="20432" y="6810"/>
                  </a:lnTo>
                  <a:lnTo>
                    <a:pt x="20432" y="4548"/>
                  </a:lnTo>
                  <a:lnTo>
                    <a:pt x="18158" y="4548"/>
                  </a:lnTo>
                  <a:lnTo>
                    <a:pt x="18158" y="2262"/>
                  </a:lnTo>
                  <a:lnTo>
                    <a:pt x="15895" y="2262"/>
                  </a:lnTo>
                  <a:lnTo>
                    <a:pt x="158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5"/>
            <p:cNvSpPr/>
            <p:nvPr/>
          </p:nvSpPr>
          <p:spPr>
            <a:xfrm>
              <a:off x="4336850" y="1649450"/>
              <a:ext cx="56575" cy="56575"/>
            </a:xfrm>
            <a:custGeom>
              <a:avLst/>
              <a:gdLst/>
              <a:ahLst/>
              <a:cxnLst/>
              <a:rect l="l" t="t" r="r" b="b"/>
              <a:pathLst>
                <a:path w="2263" h="2263" extrusionOk="0">
                  <a:moveTo>
                    <a:pt x="0" y="0"/>
                  </a:moveTo>
                  <a:lnTo>
                    <a:pt x="0" y="2262"/>
                  </a:lnTo>
                  <a:lnTo>
                    <a:pt x="2262" y="2262"/>
                  </a:lnTo>
                  <a:lnTo>
                    <a:pt x="22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5"/>
            <p:cNvSpPr/>
            <p:nvPr/>
          </p:nvSpPr>
          <p:spPr>
            <a:xfrm>
              <a:off x="4393700" y="1592875"/>
              <a:ext cx="56575" cy="56600"/>
            </a:xfrm>
            <a:custGeom>
              <a:avLst/>
              <a:gdLst/>
              <a:ahLst/>
              <a:cxnLst/>
              <a:rect l="l" t="t" r="r" b="b"/>
              <a:pathLst>
                <a:path w="2263" h="2264" extrusionOk="0">
                  <a:moveTo>
                    <a:pt x="0" y="1"/>
                  </a:moveTo>
                  <a:lnTo>
                    <a:pt x="0" y="2263"/>
                  </a:lnTo>
                  <a:lnTo>
                    <a:pt x="2262" y="2263"/>
                  </a:lnTo>
                  <a:lnTo>
                    <a:pt x="2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5"/>
            <p:cNvSpPr/>
            <p:nvPr/>
          </p:nvSpPr>
          <p:spPr>
            <a:xfrm>
              <a:off x="4280275" y="1706300"/>
              <a:ext cx="56600" cy="56575"/>
            </a:xfrm>
            <a:custGeom>
              <a:avLst/>
              <a:gdLst/>
              <a:ahLst/>
              <a:cxnLst/>
              <a:rect l="l" t="t" r="r" b="b"/>
              <a:pathLst>
                <a:path w="2264" h="2263" extrusionOk="0">
                  <a:moveTo>
                    <a:pt x="1" y="0"/>
                  </a:moveTo>
                  <a:lnTo>
                    <a:pt x="1" y="2262"/>
                  </a:lnTo>
                  <a:lnTo>
                    <a:pt x="2263" y="2262"/>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5"/>
            <p:cNvSpPr/>
            <p:nvPr/>
          </p:nvSpPr>
          <p:spPr>
            <a:xfrm>
              <a:off x="4223425" y="176285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5"/>
            <p:cNvSpPr/>
            <p:nvPr/>
          </p:nvSpPr>
          <p:spPr>
            <a:xfrm>
              <a:off x="4166275" y="181970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5"/>
            <p:cNvSpPr/>
            <p:nvPr/>
          </p:nvSpPr>
          <p:spPr>
            <a:xfrm>
              <a:off x="4109725" y="1876250"/>
              <a:ext cx="56575" cy="56575"/>
            </a:xfrm>
            <a:custGeom>
              <a:avLst/>
              <a:gdLst/>
              <a:ahLst/>
              <a:cxnLst/>
              <a:rect l="l" t="t" r="r" b="b"/>
              <a:pathLst>
                <a:path w="2263" h="2263" extrusionOk="0">
                  <a:moveTo>
                    <a:pt x="1" y="1"/>
                  </a:moveTo>
                  <a:lnTo>
                    <a:pt x="1" y="2263"/>
                  </a:lnTo>
                  <a:lnTo>
                    <a:pt x="2263" y="2263"/>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5"/>
            <p:cNvSpPr/>
            <p:nvPr/>
          </p:nvSpPr>
          <p:spPr>
            <a:xfrm>
              <a:off x="4052875" y="1933100"/>
              <a:ext cx="283700" cy="56575"/>
            </a:xfrm>
            <a:custGeom>
              <a:avLst/>
              <a:gdLst/>
              <a:ahLst/>
              <a:cxnLst/>
              <a:rect l="l" t="t" r="r" b="b"/>
              <a:pathLst>
                <a:path w="11348" h="2263" extrusionOk="0">
                  <a:moveTo>
                    <a:pt x="1" y="1"/>
                  </a:moveTo>
                  <a:lnTo>
                    <a:pt x="1" y="2263"/>
                  </a:lnTo>
                  <a:lnTo>
                    <a:pt x="11347" y="2263"/>
                  </a:lnTo>
                  <a:lnTo>
                    <a:pt x="113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5"/>
            <p:cNvSpPr/>
            <p:nvPr/>
          </p:nvSpPr>
          <p:spPr>
            <a:xfrm>
              <a:off x="4279975" y="2160225"/>
              <a:ext cx="283400" cy="56575"/>
            </a:xfrm>
            <a:custGeom>
              <a:avLst/>
              <a:gdLst/>
              <a:ahLst/>
              <a:cxnLst/>
              <a:rect l="l" t="t" r="r" b="b"/>
              <a:pathLst>
                <a:path w="11336" h="2263" extrusionOk="0">
                  <a:moveTo>
                    <a:pt x="1" y="0"/>
                  </a:moveTo>
                  <a:lnTo>
                    <a:pt x="1" y="2262"/>
                  </a:lnTo>
                  <a:lnTo>
                    <a:pt x="11336" y="2262"/>
                  </a:lnTo>
                  <a:lnTo>
                    <a:pt x="11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5"/>
            <p:cNvSpPr/>
            <p:nvPr/>
          </p:nvSpPr>
          <p:spPr>
            <a:xfrm>
              <a:off x="4280275" y="1989350"/>
              <a:ext cx="56600" cy="227150"/>
            </a:xfrm>
            <a:custGeom>
              <a:avLst/>
              <a:gdLst/>
              <a:ahLst/>
              <a:cxnLst/>
              <a:rect l="l" t="t" r="r" b="b"/>
              <a:pathLst>
                <a:path w="2264" h="9086" extrusionOk="0">
                  <a:moveTo>
                    <a:pt x="1" y="1"/>
                  </a:moveTo>
                  <a:lnTo>
                    <a:pt x="1" y="9085"/>
                  </a:lnTo>
                  <a:lnTo>
                    <a:pt x="2263" y="9085"/>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5"/>
            <p:cNvSpPr/>
            <p:nvPr/>
          </p:nvSpPr>
          <p:spPr>
            <a:xfrm>
              <a:off x="4450250" y="1649450"/>
              <a:ext cx="56575" cy="56575"/>
            </a:xfrm>
            <a:custGeom>
              <a:avLst/>
              <a:gdLst/>
              <a:ahLst/>
              <a:cxnLst/>
              <a:rect l="l" t="t" r="r" b="b"/>
              <a:pathLst>
                <a:path w="2263" h="2263" extrusionOk="0">
                  <a:moveTo>
                    <a:pt x="0" y="0"/>
                  </a:moveTo>
                  <a:lnTo>
                    <a:pt x="0" y="2262"/>
                  </a:lnTo>
                  <a:lnTo>
                    <a:pt x="2263" y="2262"/>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5"/>
            <p:cNvSpPr/>
            <p:nvPr/>
          </p:nvSpPr>
          <p:spPr>
            <a:xfrm>
              <a:off x="4507100" y="1706300"/>
              <a:ext cx="56575" cy="56575"/>
            </a:xfrm>
            <a:custGeom>
              <a:avLst/>
              <a:gdLst/>
              <a:ahLst/>
              <a:cxnLst/>
              <a:rect l="l" t="t" r="r" b="b"/>
              <a:pathLst>
                <a:path w="2263" h="2263" extrusionOk="0">
                  <a:moveTo>
                    <a:pt x="0" y="0"/>
                  </a:moveTo>
                  <a:lnTo>
                    <a:pt x="0" y="2262"/>
                  </a:lnTo>
                  <a:lnTo>
                    <a:pt x="2263" y="2262"/>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5"/>
            <p:cNvSpPr/>
            <p:nvPr/>
          </p:nvSpPr>
          <p:spPr>
            <a:xfrm>
              <a:off x="4563650" y="176285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5"/>
            <p:cNvSpPr/>
            <p:nvPr/>
          </p:nvSpPr>
          <p:spPr>
            <a:xfrm>
              <a:off x="4620200" y="181970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5"/>
            <p:cNvSpPr/>
            <p:nvPr/>
          </p:nvSpPr>
          <p:spPr>
            <a:xfrm>
              <a:off x="4677050" y="1876250"/>
              <a:ext cx="56600" cy="56575"/>
            </a:xfrm>
            <a:custGeom>
              <a:avLst/>
              <a:gdLst/>
              <a:ahLst/>
              <a:cxnLst/>
              <a:rect l="l" t="t" r="r" b="b"/>
              <a:pathLst>
                <a:path w="2264" h="2263" extrusionOk="0">
                  <a:moveTo>
                    <a:pt x="1" y="1"/>
                  </a:moveTo>
                  <a:lnTo>
                    <a:pt x="1" y="2263"/>
                  </a:lnTo>
                  <a:lnTo>
                    <a:pt x="2263" y="2263"/>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5"/>
            <p:cNvSpPr/>
            <p:nvPr/>
          </p:nvSpPr>
          <p:spPr>
            <a:xfrm>
              <a:off x="4506800" y="1933100"/>
              <a:ext cx="283400" cy="56575"/>
            </a:xfrm>
            <a:custGeom>
              <a:avLst/>
              <a:gdLst/>
              <a:ahLst/>
              <a:cxnLst/>
              <a:rect l="l" t="t" r="r" b="b"/>
              <a:pathLst>
                <a:path w="11336" h="2263" extrusionOk="0">
                  <a:moveTo>
                    <a:pt x="1" y="1"/>
                  </a:moveTo>
                  <a:lnTo>
                    <a:pt x="1" y="2263"/>
                  </a:lnTo>
                  <a:lnTo>
                    <a:pt x="11335" y="2263"/>
                  </a:lnTo>
                  <a:lnTo>
                    <a:pt x="11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5"/>
            <p:cNvSpPr/>
            <p:nvPr/>
          </p:nvSpPr>
          <p:spPr>
            <a:xfrm>
              <a:off x="4507100" y="1989650"/>
              <a:ext cx="56575" cy="227150"/>
            </a:xfrm>
            <a:custGeom>
              <a:avLst/>
              <a:gdLst/>
              <a:ahLst/>
              <a:cxnLst/>
              <a:rect l="l" t="t" r="r" b="b"/>
              <a:pathLst>
                <a:path w="2263" h="9086" extrusionOk="0">
                  <a:moveTo>
                    <a:pt x="0" y="1"/>
                  </a:moveTo>
                  <a:lnTo>
                    <a:pt x="0" y="9085"/>
                  </a:lnTo>
                  <a:lnTo>
                    <a:pt x="2263" y="9085"/>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25986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37"/>
          <p:cNvSpPr txBox="1">
            <a:spLocks noGrp="1"/>
          </p:cNvSpPr>
          <p:nvPr>
            <p:ph type="title"/>
          </p:nvPr>
        </p:nvSpPr>
        <p:spPr>
          <a:xfrm>
            <a:off x="675749" y="60843"/>
            <a:ext cx="7717500" cy="5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Terrain Board</a:t>
            </a:r>
            <a:endParaRPr dirty="0"/>
          </a:p>
        </p:txBody>
      </p:sp>
      <p:sp>
        <p:nvSpPr>
          <p:cNvPr id="892" name="Google Shape;892;p37"/>
          <p:cNvSpPr/>
          <p:nvPr/>
        </p:nvSpPr>
        <p:spPr>
          <a:xfrm>
            <a:off x="4415925" y="4297725"/>
            <a:ext cx="356529" cy="356529"/>
          </a:xfrm>
          <a:custGeom>
            <a:avLst/>
            <a:gdLst/>
            <a:ahLst/>
            <a:cxnLst/>
            <a:rect l="l" t="t" r="r" b="b"/>
            <a:pathLst>
              <a:path w="18914" h="18914" extrusionOk="0">
                <a:moveTo>
                  <a:pt x="7030" y="0"/>
                </a:moveTo>
                <a:lnTo>
                  <a:pt x="7030" y="3141"/>
                </a:lnTo>
                <a:lnTo>
                  <a:pt x="3141" y="3141"/>
                </a:lnTo>
                <a:lnTo>
                  <a:pt x="3141" y="7030"/>
                </a:lnTo>
                <a:lnTo>
                  <a:pt x="0" y="7030"/>
                </a:lnTo>
                <a:lnTo>
                  <a:pt x="0" y="11883"/>
                </a:lnTo>
                <a:lnTo>
                  <a:pt x="3141" y="11883"/>
                </a:lnTo>
                <a:lnTo>
                  <a:pt x="3141" y="15773"/>
                </a:lnTo>
                <a:lnTo>
                  <a:pt x="7030" y="15773"/>
                </a:lnTo>
                <a:lnTo>
                  <a:pt x="7030" y="18913"/>
                </a:lnTo>
                <a:lnTo>
                  <a:pt x="11884" y="18913"/>
                </a:lnTo>
                <a:lnTo>
                  <a:pt x="11884" y="15773"/>
                </a:lnTo>
                <a:lnTo>
                  <a:pt x="15773" y="15773"/>
                </a:lnTo>
                <a:lnTo>
                  <a:pt x="15773" y="11883"/>
                </a:lnTo>
                <a:lnTo>
                  <a:pt x="18914" y="11883"/>
                </a:lnTo>
                <a:lnTo>
                  <a:pt x="18914" y="7030"/>
                </a:lnTo>
                <a:lnTo>
                  <a:pt x="15773" y="7030"/>
                </a:lnTo>
                <a:lnTo>
                  <a:pt x="15773" y="3141"/>
                </a:lnTo>
                <a:lnTo>
                  <a:pt x="11884" y="3141"/>
                </a:lnTo>
                <a:lnTo>
                  <a:pt x="118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10">
            <a:extLst>
              <a:ext uri="{FF2B5EF4-FFF2-40B4-BE49-F238E27FC236}">
                <a16:creationId xmlns:a16="http://schemas.microsoft.com/office/drawing/2014/main" id="{174BBA2B-DB27-9CEE-75B6-991B9933B6CB}"/>
              </a:ext>
            </a:extLst>
          </p:cNvPr>
          <p:cNvPicPr>
            <a:picLocks noChangeAspect="1"/>
          </p:cNvPicPr>
          <p:nvPr/>
        </p:nvPicPr>
        <p:blipFill>
          <a:blip r:embed="rId3"/>
          <a:stretch>
            <a:fillRect/>
          </a:stretch>
        </p:blipFill>
        <p:spPr>
          <a:xfrm>
            <a:off x="560164" y="690532"/>
            <a:ext cx="3738282" cy="1965729"/>
          </a:xfrm>
          <a:prstGeom prst="rect">
            <a:avLst/>
          </a:prstGeom>
        </p:spPr>
      </p:pic>
      <p:pic>
        <p:nvPicPr>
          <p:cNvPr id="13" name="Picture 12">
            <a:extLst>
              <a:ext uri="{FF2B5EF4-FFF2-40B4-BE49-F238E27FC236}">
                <a16:creationId xmlns:a16="http://schemas.microsoft.com/office/drawing/2014/main" id="{3FA4963D-474B-EBBF-E625-D32F53CCD02B}"/>
              </a:ext>
            </a:extLst>
          </p:cNvPr>
          <p:cNvPicPr>
            <a:picLocks noChangeAspect="1"/>
          </p:cNvPicPr>
          <p:nvPr/>
        </p:nvPicPr>
        <p:blipFill>
          <a:blip r:embed="rId4"/>
          <a:stretch>
            <a:fillRect/>
          </a:stretch>
        </p:blipFill>
        <p:spPr>
          <a:xfrm>
            <a:off x="5079549" y="690532"/>
            <a:ext cx="3738282" cy="1965729"/>
          </a:xfrm>
          <a:prstGeom prst="rect">
            <a:avLst/>
          </a:prstGeom>
        </p:spPr>
      </p:pic>
      <p:pic>
        <p:nvPicPr>
          <p:cNvPr id="15" name="Picture 14">
            <a:extLst>
              <a:ext uri="{FF2B5EF4-FFF2-40B4-BE49-F238E27FC236}">
                <a16:creationId xmlns:a16="http://schemas.microsoft.com/office/drawing/2014/main" id="{D39FD143-5F77-826B-6580-2B6D9A240D79}"/>
              </a:ext>
            </a:extLst>
          </p:cNvPr>
          <p:cNvPicPr>
            <a:picLocks noChangeAspect="1"/>
          </p:cNvPicPr>
          <p:nvPr/>
        </p:nvPicPr>
        <p:blipFill>
          <a:blip r:embed="rId5"/>
          <a:stretch>
            <a:fillRect/>
          </a:stretch>
        </p:blipFill>
        <p:spPr>
          <a:xfrm>
            <a:off x="5075981" y="3005418"/>
            <a:ext cx="3778751" cy="2016442"/>
          </a:xfrm>
          <a:prstGeom prst="rect">
            <a:avLst/>
          </a:prstGeom>
        </p:spPr>
      </p:pic>
      <p:sp>
        <p:nvSpPr>
          <p:cNvPr id="18" name="Google Shape;891;p37">
            <a:extLst>
              <a:ext uri="{FF2B5EF4-FFF2-40B4-BE49-F238E27FC236}">
                <a16:creationId xmlns:a16="http://schemas.microsoft.com/office/drawing/2014/main" id="{67DCCE09-C14D-C8C3-DB16-4539FDD74575}"/>
              </a:ext>
            </a:extLst>
          </p:cNvPr>
          <p:cNvSpPr txBox="1">
            <a:spLocks/>
          </p:cNvSpPr>
          <p:nvPr/>
        </p:nvSpPr>
        <p:spPr>
          <a:xfrm>
            <a:off x="5176906" y="2706789"/>
            <a:ext cx="3576900" cy="186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r>
              <a:rPr lang="en-US" dirty="0"/>
              <a:t>Camera View</a:t>
            </a:r>
          </a:p>
        </p:txBody>
      </p:sp>
      <p:sp>
        <p:nvSpPr>
          <p:cNvPr id="19" name="Google Shape;891;p37">
            <a:extLst>
              <a:ext uri="{FF2B5EF4-FFF2-40B4-BE49-F238E27FC236}">
                <a16:creationId xmlns:a16="http://schemas.microsoft.com/office/drawing/2014/main" id="{2AACD8F9-E256-596C-6B13-CFED6F545CDA}"/>
              </a:ext>
            </a:extLst>
          </p:cNvPr>
          <p:cNvSpPr txBox="1">
            <a:spLocks/>
          </p:cNvSpPr>
          <p:nvPr/>
        </p:nvSpPr>
        <p:spPr>
          <a:xfrm>
            <a:off x="-175484" y="2706789"/>
            <a:ext cx="5099701" cy="186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endParaRPr lang="en-US" dirty="0"/>
          </a:p>
          <a:p>
            <a:pPr marL="93131" indent="0"/>
            <a:r>
              <a:rPr lang="en-US" dirty="0"/>
              <a:t>Terrain Board </a:t>
            </a:r>
          </a:p>
          <a:p>
            <a:pPr marL="93131" indent="0"/>
            <a:endParaRPr lang="en-US" dirty="0"/>
          </a:p>
          <a:p>
            <a:pPr marL="264581" indent="-171450">
              <a:buFont typeface="Arial" panose="020B0604020202020204" pitchFamily="34" charset="0"/>
              <a:buChar char="•"/>
            </a:pPr>
            <a:r>
              <a:rPr lang="en-US" dirty="0"/>
              <a:t>Main Ground plane where the game will play on</a:t>
            </a:r>
          </a:p>
          <a:p>
            <a:pPr marL="264581" indent="-171450">
              <a:buFont typeface="Arial" panose="020B0604020202020204" pitchFamily="34" charset="0"/>
              <a:buChar char="•"/>
            </a:pPr>
            <a:r>
              <a:rPr lang="en-US" dirty="0"/>
              <a:t>Map Board for the map and navigating where you are on the map.</a:t>
            </a:r>
          </a:p>
          <a:p>
            <a:pPr marL="264581" indent="-171450">
              <a:buFont typeface="Arial" panose="020B0604020202020204" pitchFamily="34" charset="0"/>
              <a:buChar char="•"/>
            </a:pPr>
            <a:r>
              <a:rPr lang="en-US" dirty="0"/>
              <a:t>Shrine board the board on which the shrine will be set upon. (This shrine will light different colors depending on if the player or enemy is winning acting as some visual communication)</a:t>
            </a:r>
          </a:p>
        </p:txBody>
      </p:sp>
    </p:spTree>
    <p:extLst>
      <p:ext uri="{BB962C8B-B14F-4D97-AF65-F5344CB8AC3E}">
        <p14:creationId xmlns:p14="http://schemas.microsoft.com/office/powerpoint/2010/main" val="4082095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37"/>
          <p:cNvSpPr txBox="1">
            <a:spLocks noGrp="1"/>
          </p:cNvSpPr>
          <p:nvPr>
            <p:ph type="title"/>
          </p:nvPr>
        </p:nvSpPr>
        <p:spPr>
          <a:xfrm>
            <a:off x="0" y="60843"/>
            <a:ext cx="9144000" cy="5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Ground Plane, Rock, Sand</a:t>
            </a:r>
            <a:endParaRPr sz="2000" dirty="0"/>
          </a:p>
        </p:txBody>
      </p:sp>
      <p:sp>
        <p:nvSpPr>
          <p:cNvPr id="892" name="Google Shape;892;p37"/>
          <p:cNvSpPr/>
          <p:nvPr/>
        </p:nvSpPr>
        <p:spPr>
          <a:xfrm>
            <a:off x="4415925" y="4297725"/>
            <a:ext cx="356529" cy="356529"/>
          </a:xfrm>
          <a:custGeom>
            <a:avLst/>
            <a:gdLst/>
            <a:ahLst/>
            <a:cxnLst/>
            <a:rect l="l" t="t" r="r" b="b"/>
            <a:pathLst>
              <a:path w="18914" h="18914" extrusionOk="0">
                <a:moveTo>
                  <a:pt x="7030" y="0"/>
                </a:moveTo>
                <a:lnTo>
                  <a:pt x="7030" y="3141"/>
                </a:lnTo>
                <a:lnTo>
                  <a:pt x="3141" y="3141"/>
                </a:lnTo>
                <a:lnTo>
                  <a:pt x="3141" y="7030"/>
                </a:lnTo>
                <a:lnTo>
                  <a:pt x="0" y="7030"/>
                </a:lnTo>
                <a:lnTo>
                  <a:pt x="0" y="11883"/>
                </a:lnTo>
                <a:lnTo>
                  <a:pt x="3141" y="11883"/>
                </a:lnTo>
                <a:lnTo>
                  <a:pt x="3141" y="15773"/>
                </a:lnTo>
                <a:lnTo>
                  <a:pt x="7030" y="15773"/>
                </a:lnTo>
                <a:lnTo>
                  <a:pt x="7030" y="18913"/>
                </a:lnTo>
                <a:lnTo>
                  <a:pt x="11884" y="18913"/>
                </a:lnTo>
                <a:lnTo>
                  <a:pt x="11884" y="15773"/>
                </a:lnTo>
                <a:lnTo>
                  <a:pt x="15773" y="15773"/>
                </a:lnTo>
                <a:lnTo>
                  <a:pt x="15773" y="11883"/>
                </a:lnTo>
                <a:lnTo>
                  <a:pt x="18914" y="11883"/>
                </a:lnTo>
                <a:lnTo>
                  <a:pt x="18914" y="7030"/>
                </a:lnTo>
                <a:lnTo>
                  <a:pt x="15773" y="7030"/>
                </a:lnTo>
                <a:lnTo>
                  <a:pt x="15773" y="3141"/>
                </a:lnTo>
                <a:lnTo>
                  <a:pt x="11884" y="3141"/>
                </a:lnTo>
                <a:lnTo>
                  <a:pt x="118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A607E86F-1881-B66F-14B9-837329F36523}"/>
              </a:ext>
            </a:extLst>
          </p:cNvPr>
          <p:cNvPicPr>
            <a:picLocks noChangeAspect="1"/>
          </p:cNvPicPr>
          <p:nvPr/>
        </p:nvPicPr>
        <p:blipFill>
          <a:blip r:embed="rId3"/>
          <a:stretch>
            <a:fillRect/>
          </a:stretch>
        </p:blipFill>
        <p:spPr>
          <a:xfrm>
            <a:off x="262217" y="1074950"/>
            <a:ext cx="3556747" cy="1775522"/>
          </a:xfrm>
          <a:prstGeom prst="rect">
            <a:avLst/>
          </a:prstGeom>
        </p:spPr>
      </p:pic>
      <p:pic>
        <p:nvPicPr>
          <p:cNvPr id="9" name="Picture 8">
            <a:extLst>
              <a:ext uri="{FF2B5EF4-FFF2-40B4-BE49-F238E27FC236}">
                <a16:creationId xmlns:a16="http://schemas.microsoft.com/office/drawing/2014/main" id="{149CB7D2-A51E-35AA-0539-8900384E3617}"/>
              </a:ext>
            </a:extLst>
          </p:cNvPr>
          <p:cNvPicPr>
            <a:picLocks noChangeAspect="1"/>
          </p:cNvPicPr>
          <p:nvPr/>
        </p:nvPicPr>
        <p:blipFill>
          <a:blip r:embed="rId4"/>
          <a:stretch>
            <a:fillRect/>
          </a:stretch>
        </p:blipFill>
        <p:spPr>
          <a:xfrm>
            <a:off x="4215652" y="1074950"/>
            <a:ext cx="4497811" cy="1775522"/>
          </a:xfrm>
          <a:prstGeom prst="rect">
            <a:avLst/>
          </a:prstGeom>
        </p:spPr>
      </p:pic>
      <p:pic>
        <p:nvPicPr>
          <p:cNvPr id="12" name="Picture 11">
            <a:extLst>
              <a:ext uri="{FF2B5EF4-FFF2-40B4-BE49-F238E27FC236}">
                <a16:creationId xmlns:a16="http://schemas.microsoft.com/office/drawing/2014/main" id="{2434765C-5B4C-FAC0-2BE9-6429DECB980F}"/>
              </a:ext>
            </a:extLst>
          </p:cNvPr>
          <p:cNvPicPr>
            <a:picLocks noChangeAspect="1"/>
          </p:cNvPicPr>
          <p:nvPr/>
        </p:nvPicPr>
        <p:blipFill>
          <a:blip r:embed="rId5"/>
          <a:stretch>
            <a:fillRect/>
          </a:stretch>
        </p:blipFill>
        <p:spPr>
          <a:xfrm>
            <a:off x="2296054" y="2952103"/>
            <a:ext cx="3045819" cy="1922456"/>
          </a:xfrm>
          <a:prstGeom prst="rect">
            <a:avLst/>
          </a:prstGeom>
        </p:spPr>
      </p:pic>
    </p:spTree>
    <p:extLst>
      <p:ext uri="{BB962C8B-B14F-4D97-AF65-F5344CB8AC3E}">
        <p14:creationId xmlns:p14="http://schemas.microsoft.com/office/powerpoint/2010/main" val="2933236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35"/>
          <p:cNvSpPr txBox="1">
            <a:spLocks noGrp="1"/>
          </p:cNvSpPr>
          <p:nvPr>
            <p:ph type="title"/>
          </p:nvPr>
        </p:nvSpPr>
        <p:spPr>
          <a:xfrm>
            <a:off x="828198" y="2021442"/>
            <a:ext cx="7487603" cy="1755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dirty="0"/>
              <a:t>Textures and Normal Maps</a:t>
            </a:r>
          </a:p>
        </p:txBody>
      </p:sp>
      <p:sp>
        <p:nvSpPr>
          <p:cNvPr id="789" name="Google Shape;789;p35"/>
          <p:cNvSpPr txBox="1">
            <a:spLocks noGrp="1"/>
          </p:cNvSpPr>
          <p:nvPr>
            <p:ph type="title" idx="2"/>
          </p:nvPr>
        </p:nvSpPr>
        <p:spPr>
          <a:xfrm>
            <a:off x="3502800" y="1211363"/>
            <a:ext cx="2138400" cy="122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grpSp>
        <p:nvGrpSpPr>
          <p:cNvPr id="790" name="Google Shape;790;p35"/>
          <p:cNvGrpSpPr/>
          <p:nvPr/>
        </p:nvGrpSpPr>
        <p:grpSpPr>
          <a:xfrm>
            <a:off x="1160750" y="-375"/>
            <a:ext cx="238275" cy="1451003"/>
            <a:chOff x="474950" y="-375"/>
            <a:chExt cx="238275" cy="940500"/>
          </a:xfrm>
        </p:grpSpPr>
        <p:cxnSp>
          <p:nvCxnSpPr>
            <p:cNvPr id="791" name="Google Shape;791;p35"/>
            <p:cNvCxnSpPr/>
            <p:nvPr/>
          </p:nvCxnSpPr>
          <p:spPr>
            <a:xfrm>
              <a:off x="474950" y="-375"/>
              <a:ext cx="0" cy="940500"/>
            </a:xfrm>
            <a:prstGeom prst="straightConnector1">
              <a:avLst/>
            </a:prstGeom>
            <a:noFill/>
            <a:ln w="19050" cap="flat" cmpd="sng">
              <a:solidFill>
                <a:schemeClr val="dk1"/>
              </a:solidFill>
              <a:prstDash val="solid"/>
              <a:round/>
              <a:headEnd type="none" w="med" len="med"/>
              <a:tailEnd type="none" w="med" len="med"/>
            </a:ln>
          </p:spPr>
        </p:cxnSp>
        <p:cxnSp>
          <p:nvCxnSpPr>
            <p:cNvPr id="792" name="Google Shape;792;p35"/>
            <p:cNvCxnSpPr/>
            <p:nvPr/>
          </p:nvCxnSpPr>
          <p:spPr>
            <a:xfrm>
              <a:off x="713225" y="-375"/>
              <a:ext cx="0" cy="405600"/>
            </a:xfrm>
            <a:prstGeom prst="straightConnector1">
              <a:avLst/>
            </a:prstGeom>
            <a:noFill/>
            <a:ln w="19050" cap="flat" cmpd="sng">
              <a:solidFill>
                <a:schemeClr val="dk1"/>
              </a:solidFill>
              <a:prstDash val="solid"/>
              <a:round/>
              <a:headEnd type="none" w="med" len="med"/>
              <a:tailEnd type="none" w="med" len="med"/>
            </a:ln>
          </p:spPr>
        </p:cxnSp>
      </p:grpSp>
      <p:grpSp>
        <p:nvGrpSpPr>
          <p:cNvPr id="793" name="Google Shape;793;p35"/>
          <p:cNvGrpSpPr/>
          <p:nvPr/>
        </p:nvGrpSpPr>
        <p:grpSpPr>
          <a:xfrm rot="10800000" flipH="1">
            <a:off x="8268400" y="3919075"/>
            <a:ext cx="238275" cy="1224437"/>
            <a:chOff x="474950" y="-375"/>
            <a:chExt cx="238275" cy="940500"/>
          </a:xfrm>
        </p:grpSpPr>
        <p:cxnSp>
          <p:nvCxnSpPr>
            <p:cNvPr id="794" name="Google Shape;794;p35"/>
            <p:cNvCxnSpPr/>
            <p:nvPr/>
          </p:nvCxnSpPr>
          <p:spPr>
            <a:xfrm>
              <a:off x="474950" y="-375"/>
              <a:ext cx="0" cy="940500"/>
            </a:xfrm>
            <a:prstGeom prst="straightConnector1">
              <a:avLst/>
            </a:prstGeom>
            <a:noFill/>
            <a:ln w="19050" cap="flat" cmpd="sng">
              <a:solidFill>
                <a:schemeClr val="dk1"/>
              </a:solidFill>
              <a:prstDash val="solid"/>
              <a:round/>
              <a:headEnd type="none" w="med" len="med"/>
              <a:tailEnd type="none" w="med" len="med"/>
            </a:ln>
          </p:spPr>
        </p:cxnSp>
        <p:cxnSp>
          <p:nvCxnSpPr>
            <p:cNvPr id="795" name="Google Shape;795;p35"/>
            <p:cNvCxnSpPr/>
            <p:nvPr/>
          </p:nvCxnSpPr>
          <p:spPr>
            <a:xfrm>
              <a:off x="713225" y="-375"/>
              <a:ext cx="0" cy="405600"/>
            </a:xfrm>
            <a:prstGeom prst="straightConnector1">
              <a:avLst/>
            </a:prstGeom>
            <a:noFill/>
            <a:ln w="19050" cap="flat" cmpd="sng">
              <a:solidFill>
                <a:schemeClr val="dk1"/>
              </a:solidFill>
              <a:prstDash val="solid"/>
              <a:round/>
              <a:headEnd type="none" w="med" len="med"/>
              <a:tailEnd type="none" w="med" len="med"/>
            </a:ln>
          </p:spPr>
        </p:cxnSp>
      </p:grpSp>
      <p:cxnSp>
        <p:nvCxnSpPr>
          <p:cNvPr id="796" name="Google Shape;796;p35"/>
          <p:cNvCxnSpPr/>
          <p:nvPr/>
        </p:nvCxnSpPr>
        <p:spPr>
          <a:xfrm>
            <a:off x="6678450" y="0"/>
            <a:ext cx="0" cy="1573200"/>
          </a:xfrm>
          <a:prstGeom prst="straightConnector1">
            <a:avLst/>
          </a:prstGeom>
          <a:noFill/>
          <a:ln w="19050" cap="flat" cmpd="sng">
            <a:solidFill>
              <a:schemeClr val="dk1"/>
            </a:solidFill>
            <a:prstDash val="solid"/>
            <a:round/>
            <a:headEnd type="none" w="med" len="med"/>
            <a:tailEnd type="none" w="med" len="med"/>
          </a:ln>
        </p:spPr>
      </p:cxnSp>
      <p:sp>
        <p:nvSpPr>
          <p:cNvPr id="797" name="Google Shape;797;p35"/>
          <p:cNvSpPr/>
          <p:nvPr/>
        </p:nvSpPr>
        <p:spPr>
          <a:xfrm>
            <a:off x="4393738" y="492825"/>
            <a:ext cx="356529" cy="356529"/>
          </a:xfrm>
          <a:custGeom>
            <a:avLst/>
            <a:gdLst/>
            <a:ahLst/>
            <a:cxnLst/>
            <a:rect l="l" t="t" r="r" b="b"/>
            <a:pathLst>
              <a:path w="18914" h="18914" extrusionOk="0">
                <a:moveTo>
                  <a:pt x="7030" y="0"/>
                </a:moveTo>
                <a:lnTo>
                  <a:pt x="7030" y="3141"/>
                </a:lnTo>
                <a:lnTo>
                  <a:pt x="3141" y="3141"/>
                </a:lnTo>
                <a:lnTo>
                  <a:pt x="3141" y="7030"/>
                </a:lnTo>
                <a:lnTo>
                  <a:pt x="0" y="7030"/>
                </a:lnTo>
                <a:lnTo>
                  <a:pt x="0" y="11883"/>
                </a:lnTo>
                <a:lnTo>
                  <a:pt x="3141" y="11883"/>
                </a:lnTo>
                <a:lnTo>
                  <a:pt x="3141" y="15773"/>
                </a:lnTo>
                <a:lnTo>
                  <a:pt x="7030" y="15773"/>
                </a:lnTo>
                <a:lnTo>
                  <a:pt x="7030" y="18913"/>
                </a:lnTo>
                <a:lnTo>
                  <a:pt x="11884" y="18913"/>
                </a:lnTo>
                <a:lnTo>
                  <a:pt x="11884" y="15773"/>
                </a:lnTo>
                <a:lnTo>
                  <a:pt x="15773" y="15773"/>
                </a:lnTo>
                <a:lnTo>
                  <a:pt x="15773" y="11883"/>
                </a:lnTo>
                <a:lnTo>
                  <a:pt x="18914" y="11883"/>
                </a:lnTo>
                <a:lnTo>
                  <a:pt x="18914" y="7030"/>
                </a:lnTo>
                <a:lnTo>
                  <a:pt x="15773" y="7030"/>
                </a:lnTo>
                <a:lnTo>
                  <a:pt x="15773" y="3141"/>
                </a:lnTo>
                <a:lnTo>
                  <a:pt x="11884" y="3141"/>
                </a:lnTo>
                <a:lnTo>
                  <a:pt x="118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 name="Google Shape;798;p35"/>
          <p:cNvGrpSpPr/>
          <p:nvPr/>
        </p:nvGrpSpPr>
        <p:grpSpPr>
          <a:xfrm>
            <a:off x="1029721" y="2502961"/>
            <a:ext cx="369304" cy="554077"/>
            <a:chOff x="3119125" y="3168075"/>
            <a:chExt cx="419425" cy="629275"/>
          </a:xfrm>
        </p:grpSpPr>
        <p:sp>
          <p:nvSpPr>
            <p:cNvPr id="799" name="Google Shape;799;p35"/>
            <p:cNvSpPr/>
            <p:nvPr/>
          </p:nvSpPr>
          <p:spPr>
            <a:xfrm>
              <a:off x="3119125" y="3168075"/>
              <a:ext cx="419425" cy="629275"/>
            </a:xfrm>
            <a:custGeom>
              <a:avLst/>
              <a:gdLst/>
              <a:ahLst/>
              <a:cxnLst/>
              <a:rect l="l" t="t" r="r" b="b"/>
              <a:pathLst>
                <a:path w="16777" h="25171" extrusionOk="0">
                  <a:moveTo>
                    <a:pt x="2799" y="1"/>
                  </a:moveTo>
                  <a:lnTo>
                    <a:pt x="2799" y="2799"/>
                  </a:lnTo>
                  <a:lnTo>
                    <a:pt x="1" y="2799"/>
                  </a:lnTo>
                  <a:lnTo>
                    <a:pt x="1" y="22372"/>
                  </a:lnTo>
                  <a:lnTo>
                    <a:pt x="2799" y="22372"/>
                  </a:lnTo>
                  <a:lnTo>
                    <a:pt x="2799" y="25170"/>
                  </a:lnTo>
                  <a:lnTo>
                    <a:pt x="5597" y="25170"/>
                  </a:lnTo>
                  <a:lnTo>
                    <a:pt x="5597" y="22372"/>
                  </a:lnTo>
                  <a:lnTo>
                    <a:pt x="8395" y="22372"/>
                  </a:lnTo>
                  <a:lnTo>
                    <a:pt x="8395" y="19574"/>
                  </a:lnTo>
                  <a:lnTo>
                    <a:pt x="11181" y="19574"/>
                  </a:lnTo>
                  <a:lnTo>
                    <a:pt x="11181" y="16777"/>
                  </a:lnTo>
                  <a:lnTo>
                    <a:pt x="13979" y="16777"/>
                  </a:lnTo>
                  <a:lnTo>
                    <a:pt x="13979" y="13979"/>
                  </a:lnTo>
                  <a:lnTo>
                    <a:pt x="16777" y="13979"/>
                  </a:lnTo>
                  <a:lnTo>
                    <a:pt x="16777" y="11193"/>
                  </a:lnTo>
                  <a:lnTo>
                    <a:pt x="13979" y="11193"/>
                  </a:lnTo>
                  <a:lnTo>
                    <a:pt x="13979" y="8395"/>
                  </a:lnTo>
                  <a:lnTo>
                    <a:pt x="11181" y="8395"/>
                  </a:lnTo>
                  <a:lnTo>
                    <a:pt x="11181" y="5597"/>
                  </a:lnTo>
                  <a:lnTo>
                    <a:pt x="8395" y="5597"/>
                  </a:lnTo>
                  <a:lnTo>
                    <a:pt x="8395" y="2799"/>
                  </a:lnTo>
                  <a:lnTo>
                    <a:pt x="5597" y="2799"/>
                  </a:lnTo>
                  <a:lnTo>
                    <a:pt x="55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35"/>
            <p:cNvSpPr/>
            <p:nvPr/>
          </p:nvSpPr>
          <p:spPr>
            <a:xfrm>
              <a:off x="3468575" y="3447875"/>
              <a:ext cx="69975" cy="69975"/>
            </a:xfrm>
            <a:custGeom>
              <a:avLst/>
              <a:gdLst/>
              <a:ahLst/>
              <a:cxnLst/>
              <a:rect l="l" t="t" r="r" b="b"/>
              <a:pathLst>
                <a:path w="2799" h="2799" extrusionOk="0">
                  <a:moveTo>
                    <a:pt x="1" y="1"/>
                  </a:moveTo>
                  <a:lnTo>
                    <a:pt x="1" y="2798"/>
                  </a:lnTo>
                  <a:lnTo>
                    <a:pt x="2799" y="2798"/>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5"/>
            <p:cNvSpPr/>
            <p:nvPr/>
          </p:nvSpPr>
          <p:spPr>
            <a:xfrm>
              <a:off x="3398625" y="33779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5"/>
            <p:cNvSpPr/>
            <p:nvPr/>
          </p:nvSpPr>
          <p:spPr>
            <a:xfrm>
              <a:off x="3398625" y="35172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5"/>
            <p:cNvSpPr/>
            <p:nvPr/>
          </p:nvSpPr>
          <p:spPr>
            <a:xfrm>
              <a:off x="3328975" y="3587175"/>
              <a:ext cx="69975" cy="69975"/>
            </a:xfrm>
            <a:custGeom>
              <a:avLst/>
              <a:gdLst/>
              <a:ahLst/>
              <a:cxnLst/>
              <a:rect l="l" t="t" r="r" b="b"/>
              <a:pathLst>
                <a:path w="2799" h="2799" extrusionOk="0">
                  <a:moveTo>
                    <a:pt x="1" y="1"/>
                  </a:moveTo>
                  <a:lnTo>
                    <a:pt x="1" y="2799"/>
                  </a:lnTo>
                  <a:lnTo>
                    <a:pt x="2798" y="2799"/>
                  </a:lnTo>
                  <a:lnTo>
                    <a:pt x="27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5"/>
            <p:cNvSpPr/>
            <p:nvPr/>
          </p:nvSpPr>
          <p:spPr>
            <a:xfrm>
              <a:off x="3259025" y="365742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5"/>
            <p:cNvSpPr/>
            <p:nvPr/>
          </p:nvSpPr>
          <p:spPr>
            <a:xfrm>
              <a:off x="3328975" y="3307975"/>
              <a:ext cx="69975" cy="69975"/>
            </a:xfrm>
            <a:custGeom>
              <a:avLst/>
              <a:gdLst/>
              <a:ahLst/>
              <a:cxnLst/>
              <a:rect l="l" t="t" r="r" b="b"/>
              <a:pathLst>
                <a:path w="2799" h="2799" extrusionOk="0">
                  <a:moveTo>
                    <a:pt x="1" y="1"/>
                  </a:moveTo>
                  <a:lnTo>
                    <a:pt x="1" y="2799"/>
                  </a:lnTo>
                  <a:lnTo>
                    <a:pt x="2798" y="2799"/>
                  </a:lnTo>
                  <a:lnTo>
                    <a:pt x="27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5"/>
            <p:cNvSpPr/>
            <p:nvPr/>
          </p:nvSpPr>
          <p:spPr>
            <a:xfrm>
              <a:off x="3259025" y="32380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5"/>
            <p:cNvSpPr/>
            <p:nvPr/>
          </p:nvSpPr>
          <p:spPr>
            <a:xfrm>
              <a:off x="3189075" y="316807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5"/>
            <p:cNvSpPr/>
            <p:nvPr/>
          </p:nvSpPr>
          <p:spPr>
            <a:xfrm>
              <a:off x="3189075" y="372737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5"/>
            <p:cNvSpPr/>
            <p:nvPr/>
          </p:nvSpPr>
          <p:spPr>
            <a:xfrm>
              <a:off x="3119125" y="3238025"/>
              <a:ext cx="69975" cy="489375"/>
            </a:xfrm>
            <a:custGeom>
              <a:avLst/>
              <a:gdLst/>
              <a:ahLst/>
              <a:cxnLst/>
              <a:rect l="l" t="t" r="r" b="b"/>
              <a:pathLst>
                <a:path w="2799" h="19575" extrusionOk="0">
                  <a:moveTo>
                    <a:pt x="1" y="1"/>
                  </a:moveTo>
                  <a:lnTo>
                    <a:pt x="1" y="19574"/>
                  </a:lnTo>
                  <a:lnTo>
                    <a:pt x="2799" y="19574"/>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 name="Google Shape;810;p35"/>
          <p:cNvGrpSpPr/>
          <p:nvPr/>
        </p:nvGrpSpPr>
        <p:grpSpPr>
          <a:xfrm flipH="1">
            <a:off x="7781898" y="2502961"/>
            <a:ext cx="369304" cy="554077"/>
            <a:chOff x="3119125" y="3168075"/>
            <a:chExt cx="419425" cy="629275"/>
          </a:xfrm>
        </p:grpSpPr>
        <p:sp>
          <p:nvSpPr>
            <p:cNvPr id="811" name="Google Shape;811;p35"/>
            <p:cNvSpPr/>
            <p:nvPr/>
          </p:nvSpPr>
          <p:spPr>
            <a:xfrm>
              <a:off x="3119125" y="3168075"/>
              <a:ext cx="419425" cy="629275"/>
            </a:xfrm>
            <a:custGeom>
              <a:avLst/>
              <a:gdLst/>
              <a:ahLst/>
              <a:cxnLst/>
              <a:rect l="l" t="t" r="r" b="b"/>
              <a:pathLst>
                <a:path w="16777" h="25171" extrusionOk="0">
                  <a:moveTo>
                    <a:pt x="2799" y="1"/>
                  </a:moveTo>
                  <a:lnTo>
                    <a:pt x="2799" y="2799"/>
                  </a:lnTo>
                  <a:lnTo>
                    <a:pt x="1" y="2799"/>
                  </a:lnTo>
                  <a:lnTo>
                    <a:pt x="1" y="22372"/>
                  </a:lnTo>
                  <a:lnTo>
                    <a:pt x="2799" y="22372"/>
                  </a:lnTo>
                  <a:lnTo>
                    <a:pt x="2799" y="25170"/>
                  </a:lnTo>
                  <a:lnTo>
                    <a:pt x="5597" y="25170"/>
                  </a:lnTo>
                  <a:lnTo>
                    <a:pt x="5597" y="22372"/>
                  </a:lnTo>
                  <a:lnTo>
                    <a:pt x="8395" y="22372"/>
                  </a:lnTo>
                  <a:lnTo>
                    <a:pt x="8395" y="19574"/>
                  </a:lnTo>
                  <a:lnTo>
                    <a:pt x="11181" y="19574"/>
                  </a:lnTo>
                  <a:lnTo>
                    <a:pt x="11181" y="16777"/>
                  </a:lnTo>
                  <a:lnTo>
                    <a:pt x="13979" y="16777"/>
                  </a:lnTo>
                  <a:lnTo>
                    <a:pt x="13979" y="13979"/>
                  </a:lnTo>
                  <a:lnTo>
                    <a:pt x="16777" y="13979"/>
                  </a:lnTo>
                  <a:lnTo>
                    <a:pt x="16777" y="11193"/>
                  </a:lnTo>
                  <a:lnTo>
                    <a:pt x="13979" y="11193"/>
                  </a:lnTo>
                  <a:lnTo>
                    <a:pt x="13979" y="8395"/>
                  </a:lnTo>
                  <a:lnTo>
                    <a:pt x="11181" y="8395"/>
                  </a:lnTo>
                  <a:lnTo>
                    <a:pt x="11181" y="5597"/>
                  </a:lnTo>
                  <a:lnTo>
                    <a:pt x="8395" y="5597"/>
                  </a:lnTo>
                  <a:lnTo>
                    <a:pt x="8395" y="2799"/>
                  </a:lnTo>
                  <a:lnTo>
                    <a:pt x="5597" y="2799"/>
                  </a:lnTo>
                  <a:lnTo>
                    <a:pt x="55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5"/>
            <p:cNvSpPr/>
            <p:nvPr/>
          </p:nvSpPr>
          <p:spPr>
            <a:xfrm>
              <a:off x="3468575" y="3447875"/>
              <a:ext cx="69975" cy="69975"/>
            </a:xfrm>
            <a:custGeom>
              <a:avLst/>
              <a:gdLst/>
              <a:ahLst/>
              <a:cxnLst/>
              <a:rect l="l" t="t" r="r" b="b"/>
              <a:pathLst>
                <a:path w="2799" h="2799" extrusionOk="0">
                  <a:moveTo>
                    <a:pt x="1" y="1"/>
                  </a:moveTo>
                  <a:lnTo>
                    <a:pt x="1" y="2798"/>
                  </a:lnTo>
                  <a:lnTo>
                    <a:pt x="2799" y="2798"/>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5"/>
            <p:cNvSpPr/>
            <p:nvPr/>
          </p:nvSpPr>
          <p:spPr>
            <a:xfrm>
              <a:off x="3398625" y="33779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5"/>
            <p:cNvSpPr/>
            <p:nvPr/>
          </p:nvSpPr>
          <p:spPr>
            <a:xfrm>
              <a:off x="3398625" y="35172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5"/>
            <p:cNvSpPr/>
            <p:nvPr/>
          </p:nvSpPr>
          <p:spPr>
            <a:xfrm>
              <a:off x="3328975" y="3587175"/>
              <a:ext cx="69975" cy="69975"/>
            </a:xfrm>
            <a:custGeom>
              <a:avLst/>
              <a:gdLst/>
              <a:ahLst/>
              <a:cxnLst/>
              <a:rect l="l" t="t" r="r" b="b"/>
              <a:pathLst>
                <a:path w="2799" h="2799" extrusionOk="0">
                  <a:moveTo>
                    <a:pt x="1" y="1"/>
                  </a:moveTo>
                  <a:lnTo>
                    <a:pt x="1" y="2799"/>
                  </a:lnTo>
                  <a:lnTo>
                    <a:pt x="2798" y="2799"/>
                  </a:lnTo>
                  <a:lnTo>
                    <a:pt x="27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5"/>
            <p:cNvSpPr/>
            <p:nvPr/>
          </p:nvSpPr>
          <p:spPr>
            <a:xfrm>
              <a:off x="3259025" y="365742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5"/>
            <p:cNvSpPr/>
            <p:nvPr/>
          </p:nvSpPr>
          <p:spPr>
            <a:xfrm>
              <a:off x="3328975" y="3307975"/>
              <a:ext cx="69975" cy="69975"/>
            </a:xfrm>
            <a:custGeom>
              <a:avLst/>
              <a:gdLst/>
              <a:ahLst/>
              <a:cxnLst/>
              <a:rect l="l" t="t" r="r" b="b"/>
              <a:pathLst>
                <a:path w="2799" h="2799" extrusionOk="0">
                  <a:moveTo>
                    <a:pt x="1" y="1"/>
                  </a:moveTo>
                  <a:lnTo>
                    <a:pt x="1" y="2799"/>
                  </a:lnTo>
                  <a:lnTo>
                    <a:pt x="2798" y="2799"/>
                  </a:lnTo>
                  <a:lnTo>
                    <a:pt x="27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5"/>
            <p:cNvSpPr/>
            <p:nvPr/>
          </p:nvSpPr>
          <p:spPr>
            <a:xfrm>
              <a:off x="3259025" y="32380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5"/>
            <p:cNvSpPr/>
            <p:nvPr/>
          </p:nvSpPr>
          <p:spPr>
            <a:xfrm>
              <a:off x="3189075" y="316807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5"/>
            <p:cNvSpPr/>
            <p:nvPr/>
          </p:nvSpPr>
          <p:spPr>
            <a:xfrm>
              <a:off x="3189075" y="372737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5"/>
            <p:cNvSpPr/>
            <p:nvPr/>
          </p:nvSpPr>
          <p:spPr>
            <a:xfrm>
              <a:off x="3119125" y="3238025"/>
              <a:ext cx="69975" cy="489375"/>
            </a:xfrm>
            <a:custGeom>
              <a:avLst/>
              <a:gdLst/>
              <a:ahLst/>
              <a:cxnLst/>
              <a:rect l="l" t="t" r="r" b="b"/>
              <a:pathLst>
                <a:path w="2799" h="19575" extrusionOk="0">
                  <a:moveTo>
                    <a:pt x="1" y="1"/>
                  </a:moveTo>
                  <a:lnTo>
                    <a:pt x="1" y="19574"/>
                  </a:lnTo>
                  <a:lnTo>
                    <a:pt x="2799" y="19574"/>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35"/>
          <p:cNvGrpSpPr/>
          <p:nvPr/>
        </p:nvGrpSpPr>
        <p:grpSpPr>
          <a:xfrm rot="10800000" flipH="1">
            <a:off x="928471" y="1533764"/>
            <a:ext cx="455742" cy="385444"/>
            <a:chOff x="4052875" y="1592600"/>
            <a:chExt cx="737925" cy="624200"/>
          </a:xfrm>
        </p:grpSpPr>
        <p:sp>
          <p:nvSpPr>
            <p:cNvPr id="823" name="Google Shape;823;p35"/>
            <p:cNvSpPr/>
            <p:nvPr/>
          </p:nvSpPr>
          <p:spPr>
            <a:xfrm>
              <a:off x="4052875" y="1592600"/>
              <a:ext cx="737925" cy="624200"/>
            </a:xfrm>
            <a:custGeom>
              <a:avLst/>
              <a:gdLst/>
              <a:ahLst/>
              <a:cxnLst/>
              <a:rect l="l" t="t" r="r" b="b"/>
              <a:pathLst>
                <a:path w="29517" h="24968" extrusionOk="0">
                  <a:moveTo>
                    <a:pt x="13621" y="0"/>
                  </a:moveTo>
                  <a:lnTo>
                    <a:pt x="13621" y="2262"/>
                  </a:lnTo>
                  <a:lnTo>
                    <a:pt x="11359" y="2262"/>
                  </a:lnTo>
                  <a:lnTo>
                    <a:pt x="11359" y="4548"/>
                  </a:lnTo>
                  <a:lnTo>
                    <a:pt x="9085" y="4548"/>
                  </a:lnTo>
                  <a:lnTo>
                    <a:pt x="9085" y="6810"/>
                  </a:lnTo>
                  <a:lnTo>
                    <a:pt x="6823" y="6810"/>
                  </a:lnTo>
                  <a:lnTo>
                    <a:pt x="6823" y="9061"/>
                  </a:lnTo>
                  <a:lnTo>
                    <a:pt x="4549" y="9061"/>
                  </a:lnTo>
                  <a:lnTo>
                    <a:pt x="4549" y="11347"/>
                  </a:lnTo>
                  <a:lnTo>
                    <a:pt x="2275" y="11347"/>
                  </a:lnTo>
                  <a:lnTo>
                    <a:pt x="2275" y="13609"/>
                  </a:lnTo>
                  <a:lnTo>
                    <a:pt x="1" y="13609"/>
                  </a:lnTo>
                  <a:lnTo>
                    <a:pt x="1" y="15883"/>
                  </a:lnTo>
                  <a:lnTo>
                    <a:pt x="9085" y="15883"/>
                  </a:lnTo>
                  <a:lnTo>
                    <a:pt x="9085" y="24967"/>
                  </a:lnTo>
                  <a:lnTo>
                    <a:pt x="20432" y="24967"/>
                  </a:lnTo>
                  <a:lnTo>
                    <a:pt x="20432" y="15883"/>
                  </a:lnTo>
                  <a:lnTo>
                    <a:pt x="29516" y="15883"/>
                  </a:lnTo>
                  <a:lnTo>
                    <a:pt x="29516" y="13609"/>
                  </a:lnTo>
                  <a:lnTo>
                    <a:pt x="27242" y="13609"/>
                  </a:lnTo>
                  <a:lnTo>
                    <a:pt x="27242" y="11347"/>
                  </a:lnTo>
                  <a:lnTo>
                    <a:pt x="24980" y="11347"/>
                  </a:lnTo>
                  <a:lnTo>
                    <a:pt x="24980" y="9061"/>
                  </a:lnTo>
                  <a:lnTo>
                    <a:pt x="22706" y="9061"/>
                  </a:lnTo>
                  <a:lnTo>
                    <a:pt x="22706" y="6810"/>
                  </a:lnTo>
                  <a:lnTo>
                    <a:pt x="20432" y="6810"/>
                  </a:lnTo>
                  <a:lnTo>
                    <a:pt x="20432" y="4548"/>
                  </a:lnTo>
                  <a:lnTo>
                    <a:pt x="18158" y="4548"/>
                  </a:lnTo>
                  <a:lnTo>
                    <a:pt x="18158" y="2262"/>
                  </a:lnTo>
                  <a:lnTo>
                    <a:pt x="15895" y="2262"/>
                  </a:lnTo>
                  <a:lnTo>
                    <a:pt x="158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5"/>
            <p:cNvSpPr/>
            <p:nvPr/>
          </p:nvSpPr>
          <p:spPr>
            <a:xfrm>
              <a:off x="4336850" y="1649450"/>
              <a:ext cx="56575" cy="56575"/>
            </a:xfrm>
            <a:custGeom>
              <a:avLst/>
              <a:gdLst/>
              <a:ahLst/>
              <a:cxnLst/>
              <a:rect l="l" t="t" r="r" b="b"/>
              <a:pathLst>
                <a:path w="2263" h="2263" extrusionOk="0">
                  <a:moveTo>
                    <a:pt x="0" y="0"/>
                  </a:moveTo>
                  <a:lnTo>
                    <a:pt x="0" y="2262"/>
                  </a:lnTo>
                  <a:lnTo>
                    <a:pt x="2262" y="2262"/>
                  </a:lnTo>
                  <a:lnTo>
                    <a:pt x="22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5"/>
            <p:cNvSpPr/>
            <p:nvPr/>
          </p:nvSpPr>
          <p:spPr>
            <a:xfrm>
              <a:off x="4393700" y="1592875"/>
              <a:ext cx="56575" cy="56600"/>
            </a:xfrm>
            <a:custGeom>
              <a:avLst/>
              <a:gdLst/>
              <a:ahLst/>
              <a:cxnLst/>
              <a:rect l="l" t="t" r="r" b="b"/>
              <a:pathLst>
                <a:path w="2263" h="2264" extrusionOk="0">
                  <a:moveTo>
                    <a:pt x="0" y="1"/>
                  </a:moveTo>
                  <a:lnTo>
                    <a:pt x="0" y="2263"/>
                  </a:lnTo>
                  <a:lnTo>
                    <a:pt x="2262" y="2263"/>
                  </a:lnTo>
                  <a:lnTo>
                    <a:pt x="2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5"/>
            <p:cNvSpPr/>
            <p:nvPr/>
          </p:nvSpPr>
          <p:spPr>
            <a:xfrm>
              <a:off x="4280275" y="1706300"/>
              <a:ext cx="56600" cy="56575"/>
            </a:xfrm>
            <a:custGeom>
              <a:avLst/>
              <a:gdLst/>
              <a:ahLst/>
              <a:cxnLst/>
              <a:rect l="l" t="t" r="r" b="b"/>
              <a:pathLst>
                <a:path w="2264" h="2263" extrusionOk="0">
                  <a:moveTo>
                    <a:pt x="1" y="0"/>
                  </a:moveTo>
                  <a:lnTo>
                    <a:pt x="1" y="2262"/>
                  </a:lnTo>
                  <a:lnTo>
                    <a:pt x="2263" y="2262"/>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5"/>
            <p:cNvSpPr/>
            <p:nvPr/>
          </p:nvSpPr>
          <p:spPr>
            <a:xfrm>
              <a:off x="4223425" y="176285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5"/>
            <p:cNvSpPr/>
            <p:nvPr/>
          </p:nvSpPr>
          <p:spPr>
            <a:xfrm>
              <a:off x="4166275" y="181970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5"/>
            <p:cNvSpPr/>
            <p:nvPr/>
          </p:nvSpPr>
          <p:spPr>
            <a:xfrm>
              <a:off x="4109725" y="1876250"/>
              <a:ext cx="56575" cy="56575"/>
            </a:xfrm>
            <a:custGeom>
              <a:avLst/>
              <a:gdLst/>
              <a:ahLst/>
              <a:cxnLst/>
              <a:rect l="l" t="t" r="r" b="b"/>
              <a:pathLst>
                <a:path w="2263" h="2263" extrusionOk="0">
                  <a:moveTo>
                    <a:pt x="1" y="1"/>
                  </a:moveTo>
                  <a:lnTo>
                    <a:pt x="1" y="2263"/>
                  </a:lnTo>
                  <a:lnTo>
                    <a:pt x="2263" y="2263"/>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5"/>
            <p:cNvSpPr/>
            <p:nvPr/>
          </p:nvSpPr>
          <p:spPr>
            <a:xfrm>
              <a:off x="4052875" y="1933100"/>
              <a:ext cx="283700" cy="56575"/>
            </a:xfrm>
            <a:custGeom>
              <a:avLst/>
              <a:gdLst/>
              <a:ahLst/>
              <a:cxnLst/>
              <a:rect l="l" t="t" r="r" b="b"/>
              <a:pathLst>
                <a:path w="11348" h="2263" extrusionOk="0">
                  <a:moveTo>
                    <a:pt x="1" y="1"/>
                  </a:moveTo>
                  <a:lnTo>
                    <a:pt x="1" y="2263"/>
                  </a:lnTo>
                  <a:lnTo>
                    <a:pt x="11347" y="2263"/>
                  </a:lnTo>
                  <a:lnTo>
                    <a:pt x="113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5"/>
            <p:cNvSpPr/>
            <p:nvPr/>
          </p:nvSpPr>
          <p:spPr>
            <a:xfrm>
              <a:off x="4279975" y="2160225"/>
              <a:ext cx="283400" cy="56575"/>
            </a:xfrm>
            <a:custGeom>
              <a:avLst/>
              <a:gdLst/>
              <a:ahLst/>
              <a:cxnLst/>
              <a:rect l="l" t="t" r="r" b="b"/>
              <a:pathLst>
                <a:path w="11336" h="2263" extrusionOk="0">
                  <a:moveTo>
                    <a:pt x="1" y="0"/>
                  </a:moveTo>
                  <a:lnTo>
                    <a:pt x="1" y="2262"/>
                  </a:lnTo>
                  <a:lnTo>
                    <a:pt x="11336" y="2262"/>
                  </a:lnTo>
                  <a:lnTo>
                    <a:pt x="11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5"/>
            <p:cNvSpPr/>
            <p:nvPr/>
          </p:nvSpPr>
          <p:spPr>
            <a:xfrm>
              <a:off x="4280275" y="1989350"/>
              <a:ext cx="56600" cy="227150"/>
            </a:xfrm>
            <a:custGeom>
              <a:avLst/>
              <a:gdLst/>
              <a:ahLst/>
              <a:cxnLst/>
              <a:rect l="l" t="t" r="r" b="b"/>
              <a:pathLst>
                <a:path w="2264" h="9086" extrusionOk="0">
                  <a:moveTo>
                    <a:pt x="1" y="1"/>
                  </a:moveTo>
                  <a:lnTo>
                    <a:pt x="1" y="9085"/>
                  </a:lnTo>
                  <a:lnTo>
                    <a:pt x="2263" y="9085"/>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5"/>
            <p:cNvSpPr/>
            <p:nvPr/>
          </p:nvSpPr>
          <p:spPr>
            <a:xfrm>
              <a:off x="4450250" y="1649450"/>
              <a:ext cx="56575" cy="56575"/>
            </a:xfrm>
            <a:custGeom>
              <a:avLst/>
              <a:gdLst/>
              <a:ahLst/>
              <a:cxnLst/>
              <a:rect l="l" t="t" r="r" b="b"/>
              <a:pathLst>
                <a:path w="2263" h="2263" extrusionOk="0">
                  <a:moveTo>
                    <a:pt x="0" y="0"/>
                  </a:moveTo>
                  <a:lnTo>
                    <a:pt x="0" y="2262"/>
                  </a:lnTo>
                  <a:lnTo>
                    <a:pt x="2263" y="2262"/>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5"/>
            <p:cNvSpPr/>
            <p:nvPr/>
          </p:nvSpPr>
          <p:spPr>
            <a:xfrm>
              <a:off x="4507100" y="1706300"/>
              <a:ext cx="56575" cy="56575"/>
            </a:xfrm>
            <a:custGeom>
              <a:avLst/>
              <a:gdLst/>
              <a:ahLst/>
              <a:cxnLst/>
              <a:rect l="l" t="t" r="r" b="b"/>
              <a:pathLst>
                <a:path w="2263" h="2263" extrusionOk="0">
                  <a:moveTo>
                    <a:pt x="0" y="0"/>
                  </a:moveTo>
                  <a:lnTo>
                    <a:pt x="0" y="2262"/>
                  </a:lnTo>
                  <a:lnTo>
                    <a:pt x="2263" y="2262"/>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5"/>
            <p:cNvSpPr/>
            <p:nvPr/>
          </p:nvSpPr>
          <p:spPr>
            <a:xfrm>
              <a:off x="4563650" y="176285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5"/>
            <p:cNvSpPr/>
            <p:nvPr/>
          </p:nvSpPr>
          <p:spPr>
            <a:xfrm>
              <a:off x="4620200" y="181970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5"/>
            <p:cNvSpPr/>
            <p:nvPr/>
          </p:nvSpPr>
          <p:spPr>
            <a:xfrm>
              <a:off x="4677050" y="1876250"/>
              <a:ext cx="56600" cy="56575"/>
            </a:xfrm>
            <a:custGeom>
              <a:avLst/>
              <a:gdLst/>
              <a:ahLst/>
              <a:cxnLst/>
              <a:rect l="l" t="t" r="r" b="b"/>
              <a:pathLst>
                <a:path w="2264" h="2263" extrusionOk="0">
                  <a:moveTo>
                    <a:pt x="1" y="1"/>
                  </a:moveTo>
                  <a:lnTo>
                    <a:pt x="1" y="2263"/>
                  </a:lnTo>
                  <a:lnTo>
                    <a:pt x="2263" y="2263"/>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5"/>
            <p:cNvSpPr/>
            <p:nvPr/>
          </p:nvSpPr>
          <p:spPr>
            <a:xfrm>
              <a:off x="4506800" y="1933100"/>
              <a:ext cx="283400" cy="56575"/>
            </a:xfrm>
            <a:custGeom>
              <a:avLst/>
              <a:gdLst/>
              <a:ahLst/>
              <a:cxnLst/>
              <a:rect l="l" t="t" r="r" b="b"/>
              <a:pathLst>
                <a:path w="11336" h="2263" extrusionOk="0">
                  <a:moveTo>
                    <a:pt x="1" y="1"/>
                  </a:moveTo>
                  <a:lnTo>
                    <a:pt x="1" y="2263"/>
                  </a:lnTo>
                  <a:lnTo>
                    <a:pt x="11335" y="2263"/>
                  </a:lnTo>
                  <a:lnTo>
                    <a:pt x="11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5"/>
            <p:cNvSpPr/>
            <p:nvPr/>
          </p:nvSpPr>
          <p:spPr>
            <a:xfrm>
              <a:off x="4507100" y="1989650"/>
              <a:ext cx="56575" cy="227150"/>
            </a:xfrm>
            <a:custGeom>
              <a:avLst/>
              <a:gdLst/>
              <a:ahLst/>
              <a:cxnLst/>
              <a:rect l="l" t="t" r="r" b="b"/>
              <a:pathLst>
                <a:path w="2263" h="9086" extrusionOk="0">
                  <a:moveTo>
                    <a:pt x="0" y="1"/>
                  </a:moveTo>
                  <a:lnTo>
                    <a:pt x="0" y="9085"/>
                  </a:lnTo>
                  <a:lnTo>
                    <a:pt x="2263" y="9085"/>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0" name="Google Shape;840;p35"/>
          <p:cNvSpPr/>
          <p:nvPr/>
        </p:nvSpPr>
        <p:spPr>
          <a:xfrm>
            <a:off x="7966550" y="3271424"/>
            <a:ext cx="609257" cy="554057"/>
          </a:xfrm>
          <a:custGeom>
            <a:avLst/>
            <a:gdLst/>
            <a:ahLst/>
            <a:cxnLst/>
            <a:rect l="l" t="t" r="r" b="b"/>
            <a:pathLst>
              <a:path w="46767" h="42538" extrusionOk="0">
                <a:moveTo>
                  <a:pt x="8494" y="1"/>
                </a:moveTo>
                <a:lnTo>
                  <a:pt x="8494" y="4247"/>
                </a:lnTo>
                <a:lnTo>
                  <a:pt x="4230" y="4247"/>
                </a:lnTo>
                <a:lnTo>
                  <a:pt x="4230" y="8512"/>
                </a:lnTo>
                <a:lnTo>
                  <a:pt x="1" y="8512"/>
                </a:lnTo>
                <a:lnTo>
                  <a:pt x="1" y="12758"/>
                </a:lnTo>
                <a:lnTo>
                  <a:pt x="1" y="17022"/>
                </a:lnTo>
                <a:lnTo>
                  <a:pt x="1" y="21269"/>
                </a:lnTo>
                <a:lnTo>
                  <a:pt x="4230" y="21269"/>
                </a:lnTo>
                <a:lnTo>
                  <a:pt x="4230" y="25516"/>
                </a:lnTo>
                <a:lnTo>
                  <a:pt x="8494" y="25516"/>
                </a:lnTo>
                <a:lnTo>
                  <a:pt x="8494" y="29780"/>
                </a:lnTo>
                <a:lnTo>
                  <a:pt x="12758" y="29780"/>
                </a:lnTo>
                <a:lnTo>
                  <a:pt x="12758" y="34027"/>
                </a:lnTo>
                <a:lnTo>
                  <a:pt x="16987" y="34027"/>
                </a:lnTo>
                <a:lnTo>
                  <a:pt x="16987" y="38273"/>
                </a:lnTo>
                <a:lnTo>
                  <a:pt x="21252" y="38273"/>
                </a:lnTo>
                <a:lnTo>
                  <a:pt x="21252" y="42537"/>
                </a:lnTo>
                <a:lnTo>
                  <a:pt x="25516" y="42537"/>
                </a:lnTo>
                <a:lnTo>
                  <a:pt x="25516" y="38273"/>
                </a:lnTo>
                <a:lnTo>
                  <a:pt x="29745" y="38273"/>
                </a:lnTo>
                <a:lnTo>
                  <a:pt x="29745" y="34027"/>
                </a:lnTo>
                <a:lnTo>
                  <a:pt x="34009" y="34027"/>
                </a:lnTo>
                <a:lnTo>
                  <a:pt x="34009" y="29780"/>
                </a:lnTo>
                <a:lnTo>
                  <a:pt x="38273" y="29780"/>
                </a:lnTo>
                <a:lnTo>
                  <a:pt x="38273" y="25516"/>
                </a:lnTo>
                <a:lnTo>
                  <a:pt x="42520" y="25516"/>
                </a:lnTo>
                <a:lnTo>
                  <a:pt x="42520" y="21269"/>
                </a:lnTo>
                <a:lnTo>
                  <a:pt x="46767" y="21269"/>
                </a:lnTo>
                <a:lnTo>
                  <a:pt x="46767" y="17022"/>
                </a:lnTo>
                <a:lnTo>
                  <a:pt x="46767" y="12758"/>
                </a:lnTo>
                <a:lnTo>
                  <a:pt x="46767" y="8512"/>
                </a:lnTo>
                <a:lnTo>
                  <a:pt x="42520" y="8512"/>
                </a:lnTo>
                <a:lnTo>
                  <a:pt x="42520" y="4247"/>
                </a:lnTo>
                <a:lnTo>
                  <a:pt x="38273" y="4247"/>
                </a:lnTo>
                <a:lnTo>
                  <a:pt x="38273" y="1"/>
                </a:lnTo>
                <a:lnTo>
                  <a:pt x="29745" y="1"/>
                </a:lnTo>
                <a:lnTo>
                  <a:pt x="29745" y="4247"/>
                </a:lnTo>
                <a:lnTo>
                  <a:pt x="25516" y="4247"/>
                </a:lnTo>
                <a:lnTo>
                  <a:pt x="25516" y="8512"/>
                </a:lnTo>
                <a:lnTo>
                  <a:pt x="21252" y="8512"/>
                </a:lnTo>
                <a:lnTo>
                  <a:pt x="21252" y="4247"/>
                </a:lnTo>
                <a:lnTo>
                  <a:pt x="16987" y="4247"/>
                </a:lnTo>
                <a:lnTo>
                  <a:pt x="16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361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37"/>
          <p:cNvSpPr txBox="1">
            <a:spLocks noGrp="1"/>
          </p:cNvSpPr>
          <p:nvPr>
            <p:ph type="title"/>
          </p:nvPr>
        </p:nvSpPr>
        <p:spPr>
          <a:xfrm>
            <a:off x="713225" y="484425"/>
            <a:ext cx="7717500" cy="5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 DEPTH ANALYSIS</a:t>
            </a:r>
            <a:endParaRPr/>
          </a:p>
        </p:txBody>
      </p:sp>
      <p:sp>
        <p:nvSpPr>
          <p:cNvPr id="888" name="Google Shape;888;p37"/>
          <p:cNvSpPr txBox="1">
            <a:spLocks noGrp="1"/>
          </p:cNvSpPr>
          <p:nvPr>
            <p:ph type="subTitle" idx="1"/>
          </p:nvPr>
        </p:nvSpPr>
        <p:spPr>
          <a:xfrm>
            <a:off x="750751" y="1767000"/>
            <a:ext cx="3576900" cy="71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UNVEILING COMPLEXITY</a:t>
            </a:r>
            <a:endParaRPr dirty="0"/>
          </a:p>
        </p:txBody>
      </p:sp>
      <p:sp>
        <p:nvSpPr>
          <p:cNvPr id="889" name="Google Shape;889;p37"/>
          <p:cNvSpPr txBox="1">
            <a:spLocks noGrp="1"/>
          </p:cNvSpPr>
          <p:nvPr>
            <p:ph type="subTitle" idx="2"/>
          </p:nvPr>
        </p:nvSpPr>
        <p:spPr>
          <a:xfrm>
            <a:off x="4816349" y="1767000"/>
            <a:ext cx="3576900" cy="71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USEFUL RECOMMENDATIONS</a:t>
            </a:r>
            <a:endParaRPr/>
          </a:p>
        </p:txBody>
      </p:sp>
      <p:sp>
        <p:nvSpPr>
          <p:cNvPr id="890" name="Google Shape;890;p37"/>
          <p:cNvSpPr txBox="1">
            <a:spLocks noGrp="1"/>
          </p:cNvSpPr>
          <p:nvPr>
            <p:ph type="subTitle" idx="3"/>
          </p:nvPr>
        </p:nvSpPr>
        <p:spPr>
          <a:xfrm>
            <a:off x="750751" y="2431125"/>
            <a:ext cx="3576900" cy="144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Explore the heart of your subject with the in-depth analysis. Peel back layers, revealing the intricate details that matter. Whether it's a product feature or a social concern, this section is your space for careful examination. Provide readers with valuable insights, expert perspectives, </a:t>
            </a:r>
            <a:endParaRPr dirty="0"/>
          </a:p>
          <a:p>
            <a:pPr marL="0" lvl="0" indent="0" algn="ctr" rtl="0">
              <a:spcBef>
                <a:spcPts val="0"/>
              </a:spcBef>
              <a:spcAft>
                <a:spcPts val="0"/>
              </a:spcAft>
              <a:buNone/>
            </a:pPr>
            <a:r>
              <a:rPr lang="en" dirty="0"/>
              <a:t>and data-driven clarity</a:t>
            </a:r>
            <a:endParaRPr dirty="0"/>
          </a:p>
        </p:txBody>
      </p:sp>
      <p:sp>
        <p:nvSpPr>
          <p:cNvPr id="891" name="Google Shape;891;p37"/>
          <p:cNvSpPr txBox="1">
            <a:spLocks noGrp="1"/>
          </p:cNvSpPr>
          <p:nvPr>
            <p:ph type="subTitle" idx="4"/>
          </p:nvPr>
        </p:nvSpPr>
        <p:spPr>
          <a:xfrm>
            <a:off x="4816349" y="2431125"/>
            <a:ext cx="3576900" cy="144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Organize this section by starting with an introduction to set the context. Break down your main analysis into subsections. Encourage engagement through a call to action or discussion prompt, and offer additional resources for readers to explore further. Keep the content concise and maintain a clear flow</a:t>
            </a:r>
            <a:endParaRPr/>
          </a:p>
        </p:txBody>
      </p:sp>
      <p:sp>
        <p:nvSpPr>
          <p:cNvPr id="892" name="Google Shape;892;p37"/>
          <p:cNvSpPr/>
          <p:nvPr/>
        </p:nvSpPr>
        <p:spPr>
          <a:xfrm>
            <a:off x="4415925" y="4297725"/>
            <a:ext cx="356529" cy="356529"/>
          </a:xfrm>
          <a:custGeom>
            <a:avLst/>
            <a:gdLst/>
            <a:ahLst/>
            <a:cxnLst/>
            <a:rect l="l" t="t" r="r" b="b"/>
            <a:pathLst>
              <a:path w="18914" h="18914" extrusionOk="0">
                <a:moveTo>
                  <a:pt x="7030" y="0"/>
                </a:moveTo>
                <a:lnTo>
                  <a:pt x="7030" y="3141"/>
                </a:lnTo>
                <a:lnTo>
                  <a:pt x="3141" y="3141"/>
                </a:lnTo>
                <a:lnTo>
                  <a:pt x="3141" y="7030"/>
                </a:lnTo>
                <a:lnTo>
                  <a:pt x="0" y="7030"/>
                </a:lnTo>
                <a:lnTo>
                  <a:pt x="0" y="11883"/>
                </a:lnTo>
                <a:lnTo>
                  <a:pt x="3141" y="11883"/>
                </a:lnTo>
                <a:lnTo>
                  <a:pt x="3141" y="15773"/>
                </a:lnTo>
                <a:lnTo>
                  <a:pt x="7030" y="15773"/>
                </a:lnTo>
                <a:lnTo>
                  <a:pt x="7030" y="18913"/>
                </a:lnTo>
                <a:lnTo>
                  <a:pt x="11884" y="18913"/>
                </a:lnTo>
                <a:lnTo>
                  <a:pt x="11884" y="15773"/>
                </a:lnTo>
                <a:lnTo>
                  <a:pt x="15773" y="15773"/>
                </a:lnTo>
                <a:lnTo>
                  <a:pt x="15773" y="11883"/>
                </a:lnTo>
                <a:lnTo>
                  <a:pt x="18914" y="11883"/>
                </a:lnTo>
                <a:lnTo>
                  <a:pt x="18914" y="7030"/>
                </a:lnTo>
                <a:lnTo>
                  <a:pt x="15773" y="7030"/>
                </a:lnTo>
                <a:lnTo>
                  <a:pt x="15773" y="3141"/>
                </a:lnTo>
                <a:lnTo>
                  <a:pt x="11884" y="3141"/>
                </a:lnTo>
                <a:lnTo>
                  <a:pt x="118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8856831"/>
      </p:ext>
    </p:extLst>
  </p:cSld>
  <p:clrMapOvr>
    <a:masterClrMapping/>
  </p:clrMapOvr>
</p:sld>
</file>

<file path=ppt/theme/theme1.xml><?xml version="1.0" encoding="utf-8"?>
<a:theme xmlns:a="http://schemas.openxmlformats.org/drawingml/2006/main" name="Arcade Effect Newsletter by Slidesgo">
  <a:themeElements>
    <a:clrScheme name="Simple Light">
      <a:dk1>
        <a:srgbClr val="FCFCFC"/>
      </a:dk1>
      <a:lt1>
        <a:srgbClr val="0F0858"/>
      </a:lt1>
      <a:dk2>
        <a:srgbClr val="BD6DFF"/>
      </a:dk2>
      <a:lt2>
        <a:srgbClr val="3730FD"/>
      </a:lt2>
      <a:accent1>
        <a:srgbClr val="FFFFFF"/>
      </a:accent1>
      <a:accent2>
        <a:srgbClr val="FFFFFF"/>
      </a:accent2>
      <a:accent3>
        <a:srgbClr val="FFFFFF"/>
      </a:accent3>
      <a:accent4>
        <a:srgbClr val="FFFFFF"/>
      </a:accent4>
      <a:accent5>
        <a:srgbClr val="FFFFFF"/>
      </a:accent5>
      <a:accent6>
        <a:srgbClr val="FFFFFF"/>
      </a:accent6>
      <a:hlink>
        <a:srgbClr val="FCFC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TotalTime>
  <Words>610</Words>
  <Application>Microsoft Office PowerPoint</Application>
  <PresentationFormat>On-screen Show (16:9)</PresentationFormat>
  <Paragraphs>58</Paragraphs>
  <Slides>13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Arimo</vt:lpstr>
      <vt:lpstr>Press Start 2P</vt:lpstr>
      <vt:lpstr>Raleway</vt:lpstr>
      <vt:lpstr>Playfair Display SemiBold</vt:lpstr>
      <vt:lpstr>Arial</vt:lpstr>
      <vt:lpstr>Roboto</vt:lpstr>
      <vt:lpstr>Arcade Effect Newsletter by Slidesgo</vt:lpstr>
      <vt:lpstr>Render Portfolio for Populus Magos</vt:lpstr>
      <vt:lpstr>TABLE OF CONTENTS</vt:lpstr>
      <vt:lpstr>Brief Intro to Populus Magos</vt:lpstr>
      <vt:lpstr>Populus Magos</vt:lpstr>
      <vt:lpstr>Each 3d Model rendered</vt:lpstr>
      <vt:lpstr>Terrain Board</vt:lpstr>
      <vt:lpstr>Ground Plane, Rock, Sand</vt:lpstr>
      <vt:lpstr>Textures and Normal Maps</vt:lpstr>
      <vt:lpstr>IN DEPTH ANALYSIS</vt:lpstr>
      <vt:lpstr>Camera (Isometric)</vt:lpstr>
      <vt:lpstr>IN DEPTH ANALYSIS</vt:lpstr>
      <vt:lpstr>Scenes</vt:lpstr>
      <vt:lpstr>IN DEPTH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Render Portfolio for Populus Magos</dc:title>
  <cp:lastModifiedBy>Mario Battiston</cp:lastModifiedBy>
  <cp:revision>13</cp:revision>
  <dcterms:modified xsi:type="dcterms:W3CDTF">2024-01-17T03:22:09Z</dcterms:modified>
</cp:coreProperties>
</file>